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handoutMasterIdLst>
    <p:handoutMasterId r:id="rId39"/>
  </p:handoutMasterIdLst>
  <p:sldIdLst>
    <p:sldId id="257" r:id="rId2"/>
    <p:sldId id="409" r:id="rId3"/>
    <p:sldId id="411" r:id="rId4"/>
    <p:sldId id="414" r:id="rId5"/>
    <p:sldId id="415" r:id="rId6"/>
    <p:sldId id="416" r:id="rId7"/>
    <p:sldId id="443" r:id="rId8"/>
    <p:sldId id="417" r:id="rId9"/>
    <p:sldId id="418" r:id="rId10"/>
    <p:sldId id="419" r:id="rId11"/>
    <p:sldId id="438" r:id="rId12"/>
    <p:sldId id="412" r:id="rId13"/>
    <p:sldId id="420" r:id="rId14"/>
    <p:sldId id="421" r:id="rId15"/>
    <p:sldId id="422" r:id="rId16"/>
    <p:sldId id="423" r:id="rId17"/>
    <p:sldId id="424" r:id="rId18"/>
    <p:sldId id="426" r:id="rId19"/>
    <p:sldId id="425" r:id="rId20"/>
    <p:sldId id="413" r:id="rId21"/>
    <p:sldId id="427" r:id="rId22"/>
    <p:sldId id="428" r:id="rId23"/>
    <p:sldId id="429" r:id="rId24"/>
    <p:sldId id="430" r:id="rId25"/>
    <p:sldId id="431" r:id="rId26"/>
    <p:sldId id="432" r:id="rId27"/>
    <p:sldId id="433" r:id="rId28"/>
    <p:sldId id="434" r:id="rId29"/>
    <p:sldId id="435" r:id="rId30"/>
    <p:sldId id="436" r:id="rId31"/>
    <p:sldId id="437" r:id="rId32"/>
    <p:sldId id="439" r:id="rId33"/>
    <p:sldId id="440" r:id="rId34"/>
    <p:sldId id="441" r:id="rId35"/>
    <p:sldId id="442" r:id="rId36"/>
    <p:sldId id="410" r:id="rId37"/>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2652"/>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D276DEB-9ECF-474F-8641-C8D9886C5626}" v="50" dt="2019-01-27T11:31:05.5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96" autoAdjust="0"/>
    <p:restoredTop sz="96327" autoAdjust="0"/>
  </p:normalViewPr>
  <p:slideViewPr>
    <p:cSldViewPr>
      <p:cViewPr varScale="1">
        <p:scale>
          <a:sx n="123" d="100"/>
          <a:sy n="123" d="100"/>
        </p:scale>
        <p:origin x="1872"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9" d="100"/>
          <a:sy n="89" d="100"/>
        </p:scale>
        <p:origin x="-3780" y="-96"/>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wis, Gareth" userId="0ca0577c-2ada-4abb-9a17-e7a804bbaaa5" providerId="ADAL" clId="{8D276DEB-9ECF-474F-8641-C8D9886C5626}"/>
    <pc:docChg chg="undo redo custSel addSld delSld modSld sldOrd modMainMaster">
      <pc:chgData name="Lewis, Gareth" userId="0ca0577c-2ada-4abb-9a17-e7a804bbaaa5" providerId="ADAL" clId="{8D276DEB-9ECF-474F-8641-C8D9886C5626}" dt="2019-01-27T11:31:10.056" v="4346" actId="478"/>
      <pc:docMkLst>
        <pc:docMk/>
      </pc:docMkLst>
      <pc:sldChg chg="modSp">
        <pc:chgData name="Lewis, Gareth" userId="0ca0577c-2ada-4abb-9a17-e7a804bbaaa5" providerId="ADAL" clId="{8D276DEB-9ECF-474F-8641-C8D9886C5626}" dt="2019-01-12T14:24:04.301" v="60" actId="20577"/>
        <pc:sldMkLst>
          <pc:docMk/>
          <pc:sldMk cId="0" sldId="257"/>
        </pc:sldMkLst>
        <pc:spChg chg="mod">
          <ac:chgData name="Lewis, Gareth" userId="0ca0577c-2ada-4abb-9a17-e7a804bbaaa5" providerId="ADAL" clId="{8D276DEB-9ECF-474F-8641-C8D9886C5626}" dt="2019-01-12T14:24:04.301" v="60" actId="20577"/>
          <ac:spMkLst>
            <pc:docMk/>
            <pc:sldMk cId="0" sldId="257"/>
            <ac:spMk id="13" creationId="{00000000-0000-0000-0000-000000000000}"/>
          </ac:spMkLst>
        </pc:spChg>
      </pc:sldChg>
      <pc:sldChg chg="modSp">
        <pc:chgData name="Lewis, Gareth" userId="0ca0577c-2ada-4abb-9a17-e7a804bbaaa5" providerId="ADAL" clId="{8D276DEB-9ECF-474F-8641-C8D9886C5626}" dt="2019-01-27T11:08:48.739" v="3828"/>
        <pc:sldMkLst>
          <pc:docMk/>
          <pc:sldMk cId="0" sldId="258"/>
        </pc:sldMkLst>
        <pc:spChg chg="mod">
          <ac:chgData name="Lewis, Gareth" userId="0ca0577c-2ada-4abb-9a17-e7a804bbaaa5" providerId="ADAL" clId="{8D276DEB-9ECF-474F-8641-C8D9886C5626}" dt="2019-01-27T11:08:48.739" v="3828"/>
          <ac:spMkLst>
            <pc:docMk/>
            <pc:sldMk cId="0" sldId="258"/>
            <ac:spMk id="3" creationId="{00000000-0000-0000-0000-000000000000}"/>
          </ac:spMkLst>
        </pc:spChg>
      </pc:sldChg>
      <pc:sldChg chg="addSp modSp">
        <pc:chgData name="Lewis, Gareth" userId="0ca0577c-2ada-4abb-9a17-e7a804bbaaa5" providerId="ADAL" clId="{8D276DEB-9ECF-474F-8641-C8D9886C5626}" dt="2019-01-27T11:03:21.100" v="3731" actId="20577"/>
        <pc:sldMkLst>
          <pc:docMk/>
          <pc:sldMk cId="0" sldId="332"/>
        </pc:sldMkLst>
        <pc:graphicFrameChg chg="modGraphic">
          <ac:chgData name="Lewis, Gareth" userId="0ca0577c-2ada-4abb-9a17-e7a804bbaaa5" providerId="ADAL" clId="{8D276DEB-9ECF-474F-8641-C8D9886C5626}" dt="2019-01-27T11:03:21.100" v="3731" actId="20577"/>
          <ac:graphicFrameMkLst>
            <pc:docMk/>
            <pc:sldMk cId="0" sldId="332"/>
            <ac:graphicFrameMk id="6" creationId="{00000000-0000-0000-0000-000000000000}"/>
          </ac:graphicFrameMkLst>
        </pc:graphicFrameChg>
        <pc:graphicFrameChg chg="add mod modGraphic">
          <ac:chgData name="Lewis, Gareth" userId="0ca0577c-2ada-4abb-9a17-e7a804bbaaa5" providerId="ADAL" clId="{8D276DEB-9ECF-474F-8641-C8D9886C5626}" dt="2019-01-12T14:27:52.855" v="223" actId="20577"/>
          <ac:graphicFrameMkLst>
            <pc:docMk/>
            <pc:sldMk cId="0" sldId="332"/>
            <ac:graphicFrameMk id="7" creationId="{1FDBB499-B236-453B-BFE1-0247D66A5A2D}"/>
          </ac:graphicFrameMkLst>
        </pc:graphicFrameChg>
        <pc:graphicFrameChg chg="modGraphic">
          <ac:chgData name="Lewis, Gareth" userId="0ca0577c-2ada-4abb-9a17-e7a804bbaaa5" providerId="ADAL" clId="{8D276DEB-9ECF-474F-8641-C8D9886C5626}" dt="2019-01-12T14:29:24.436" v="303" actId="207"/>
          <ac:graphicFrameMkLst>
            <pc:docMk/>
            <pc:sldMk cId="0" sldId="332"/>
            <ac:graphicFrameMk id="10" creationId="{00000000-0000-0000-0000-000000000000}"/>
          </ac:graphicFrameMkLst>
        </pc:graphicFrameChg>
      </pc:sldChg>
      <pc:sldChg chg="modSp">
        <pc:chgData name="Lewis, Gareth" userId="0ca0577c-2ada-4abb-9a17-e7a804bbaaa5" providerId="ADAL" clId="{8D276DEB-9ECF-474F-8641-C8D9886C5626}" dt="2019-01-27T11:03:04.244" v="3728" actId="20577"/>
        <pc:sldMkLst>
          <pc:docMk/>
          <pc:sldMk cId="0" sldId="334"/>
        </pc:sldMkLst>
        <pc:spChg chg="mod">
          <ac:chgData name="Lewis, Gareth" userId="0ca0577c-2ada-4abb-9a17-e7a804bbaaa5" providerId="ADAL" clId="{8D276DEB-9ECF-474F-8641-C8D9886C5626}" dt="2019-01-27T11:03:04.244" v="3728" actId="20577"/>
          <ac:spMkLst>
            <pc:docMk/>
            <pc:sldMk cId="0" sldId="334"/>
            <ac:spMk id="3" creationId="{00000000-0000-0000-0000-000000000000}"/>
          </ac:spMkLst>
        </pc:spChg>
      </pc:sldChg>
      <pc:sldChg chg="modSp">
        <pc:chgData name="Lewis, Gareth" userId="0ca0577c-2ada-4abb-9a17-e7a804bbaaa5" providerId="ADAL" clId="{8D276DEB-9ECF-474F-8641-C8D9886C5626}" dt="2019-01-27T11:09:08.371" v="3835" actId="20577"/>
        <pc:sldMkLst>
          <pc:docMk/>
          <pc:sldMk cId="0" sldId="335"/>
        </pc:sldMkLst>
        <pc:spChg chg="mod">
          <ac:chgData name="Lewis, Gareth" userId="0ca0577c-2ada-4abb-9a17-e7a804bbaaa5" providerId="ADAL" clId="{8D276DEB-9ECF-474F-8641-C8D9886C5626}" dt="2019-01-27T11:09:08.371" v="3835" actId="20577"/>
          <ac:spMkLst>
            <pc:docMk/>
            <pc:sldMk cId="0" sldId="335"/>
            <ac:spMk id="3" creationId="{00000000-0000-0000-0000-000000000000}"/>
          </ac:spMkLst>
        </pc:spChg>
      </pc:sldChg>
      <pc:sldChg chg="modSp">
        <pc:chgData name="Lewis, Gareth" userId="0ca0577c-2ada-4abb-9a17-e7a804bbaaa5" providerId="ADAL" clId="{8D276DEB-9ECF-474F-8641-C8D9886C5626}" dt="2019-01-13T14:45:47.631" v="3562" actId="20577"/>
        <pc:sldMkLst>
          <pc:docMk/>
          <pc:sldMk cId="0" sldId="409"/>
        </pc:sldMkLst>
        <pc:spChg chg="mod">
          <ac:chgData name="Lewis, Gareth" userId="0ca0577c-2ada-4abb-9a17-e7a804bbaaa5" providerId="ADAL" clId="{8D276DEB-9ECF-474F-8641-C8D9886C5626}" dt="2019-01-13T14:45:47.631" v="3562" actId="20577"/>
          <ac:spMkLst>
            <pc:docMk/>
            <pc:sldMk cId="0" sldId="409"/>
            <ac:spMk id="3" creationId="{00000000-0000-0000-0000-000000000000}"/>
          </ac:spMkLst>
        </pc:spChg>
      </pc:sldChg>
      <pc:sldChg chg="modSp add">
        <pc:chgData name="Lewis, Gareth" userId="0ca0577c-2ada-4abb-9a17-e7a804bbaaa5" providerId="ADAL" clId="{8D276DEB-9ECF-474F-8641-C8D9886C5626}" dt="2019-01-12T14:36:55.362" v="1111" actId="20577"/>
        <pc:sldMkLst>
          <pc:docMk/>
          <pc:sldMk cId="3854234756" sldId="410"/>
        </pc:sldMkLst>
        <pc:spChg chg="mod">
          <ac:chgData name="Lewis, Gareth" userId="0ca0577c-2ada-4abb-9a17-e7a804bbaaa5" providerId="ADAL" clId="{8D276DEB-9ECF-474F-8641-C8D9886C5626}" dt="2019-01-12T14:36:55.362" v="1111" actId="20577"/>
          <ac:spMkLst>
            <pc:docMk/>
            <pc:sldMk cId="3854234756" sldId="410"/>
            <ac:spMk id="3" creationId="{00000000-0000-0000-0000-000000000000}"/>
          </ac:spMkLst>
        </pc:spChg>
      </pc:sldChg>
      <pc:sldChg chg="modSp add">
        <pc:chgData name="Lewis, Gareth" userId="0ca0577c-2ada-4abb-9a17-e7a804bbaaa5" providerId="ADAL" clId="{8D276DEB-9ECF-474F-8641-C8D9886C5626}" dt="2019-01-12T14:37:28.237" v="1174" actId="20577"/>
        <pc:sldMkLst>
          <pc:docMk/>
          <pc:sldMk cId="1133406884" sldId="411"/>
        </pc:sldMkLst>
        <pc:spChg chg="mod">
          <ac:chgData name="Lewis, Gareth" userId="0ca0577c-2ada-4abb-9a17-e7a804bbaaa5" providerId="ADAL" clId="{8D276DEB-9ECF-474F-8641-C8D9886C5626}" dt="2019-01-12T14:37:28.237" v="1174" actId="20577"/>
          <ac:spMkLst>
            <pc:docMk/>
            <pc:sldMk cId="1133406884" sldId="411"/>
            <ac:spMk id="3" creationId="{00000000-0000-0000-0000-000000000000}"/>
          </ac:spMkLst>
        </pc:spChg>
      </pc:sldChg>
      <pc:sldChg chg="add">
        <pc:chgData name="Lewis, Gareth" userId="0ca0577c-2ada-4abb-9a17-e7a804bbaaa5" providerId="ADAL" clId="{8D276DEB-9ECF-474F-8641-C8D9886C5626}" dt="2019-01-12T14:42:30.282" v="1175"/>
        <pc:sldMkLst>
          <pc:docMk/>
          <pc:sldMk cId="0" sldId="632"/>
        </pc:sldMkLst>
      </pc:sldChg>
      <pc:sldChg chg="add">
        <pc:chgData name="Lewis, Gareth" userId="0ca0577c-2ada-4abb-9a17-e7a804bbaaa5" providerId="ADAL" clId="{8D276DEB-9ECF-474F-8641-C8D9886C5626}" dt="2019-01-12T14:42:30.282" v="1175"/>
        <pc:sldMkLst>
          <pc:docMk/>
          <pc:sldMk cId="0" sldId="633"/>
        </pc:sldMkLst>
      </pc:sldChg>
      <pc:sldChg chg="add">
        <pc:chgData name="Lewis, Gareth" userId="0ca0577c-2ada-4abb-9a17-e7a804bbaaa5" providerId="ADAL" clId="{8D276DEB-9ECF-474F-8641-C8D9886C5626}" dt="2019-01-12T14:42:30.282" v="1175"/>
        <pc:sldMkLst>
          <pc:docMk/>
          <pc:sldMk cId="0" sldId="634"/>
        </pc:sldMkLst>
      </pc:sldChg>
      <pc:sldChg chg="modSp add">
        <pc:chgData name="Lewis, Gareth" userId="0ca0577c-2ada-4abb-9a17-e7a804bbaaa5" providerId="ADAL" clId="{8D276DEB-9ECF-474F-8641-C8D9886C5626}" dt="2019-01-27T11:10:39.201" v="3882" actId="20577"/>
        <pc:sldMkLst>
          <pc:docMk/>
          <pc:sldMk cId="0" sldId="635"/>
        </pc:sldMkLst>
        <pc:spChg chg="mod">
          <ac:chgData name="Lewis, Gareth" userId="0ca0577c-2ada-4abb-9a17-e7a804bbaaa5" providerId="ADAL" clId="{8D276DEB-9ECF-474F-8641-C8D9886C5626}" dt="2019-01-27T11:10:39.201" v="3882" actId="20577"/>
          <ac:spMkLst>
            <pc:docMk/>
            <pc:sldMk cId="0" sldId="635"/>
            <ac:spMk id="3" creationId="{00000000-0000-0000-0000-000000000000}"/>
          </ac:spMkLst>
        </pc:spChg>
      </pc:sldChg>
      <pc:sldChg chg="add">
        <pc:chgData name="Lewis, Gareth" userId="0ca0577c-2ada-4abb-9a17-e7a804bbaaa5" providerId="ADAL" clId="{8D276DEB-9ECF-474F-8641-C8D9886C5626}" dt="2019-01-12T14:42:30.282" v="1175"/>
        <pc:sldMkLst>
          <pc:docMk/>
          <pc:sldMk cId="0" sldId="636"/>
        </pc:sldMkLst>
      </pc:sldChg>
      <pc:sldChg chg="add">
        <pc:chgData name="Lewis, Gareth" userId="0ca0577c-2ada-4abb-9a17-e7a804bbaaa5" providerId="ADAL" clId="{8D276DEB-9ECF-474F-8641-C8D9886C5626}" dt="2019-01-12T14:42:30.282" v="1175"/>
        <pc:sldMkLst>
          <pc:docMk/>
          <pc:sldMk cId="0" sldId="640"/>
        </pc:sldMkLst>
      </pc:sldChg>
      <pc:sldChg chg="addSp modSp add">
        <pc:chgData name="Lewis, Gareth" userId="0ca0577c-2ada-4abb-9a17-e7a804bbaaa5" providerId="ADAL" clId="{8D276DEB-9ECF-474F-8641-C8D9886C5626}" dt="2019-01-12T14:49:30.107" v="1413" actId="20577"/>
        <pc:sldMkLst>
          <pc:docMk/>
          <pc:sldMk cId="1186911255" sldId="641"/>
        </pc:sldMkLst>
        <pc:spChg chg="mod">
          <ac:chgData name="Lewis, Gareth" userId="0ca0577c-2ada-4abb-9a17-e7a804bbaaa5" providerId="ADAL" clId="{8D276DEB-9ECF-474F-8641-C8D9886C5626}" dt="2019-01-12T14:49:30.107" v="1413" actId="20577"/>
          <ac:spMkLst>
            <pc:docMk/>
            <pc:sldMk cId="1186911255" sldId="641"/>
            <ac:spMk id="3" creationId="{00000000-0000-0000-0000-000000000000}"/>
          </ac:spMkLst>
        </pc:spChg>
        <pc:picChg chg="add mod">
          <ac:chgData name="Lewis, Gareth" userId="0ca0577c-2ada-4abb-9a17-e7a804bbaaa5" providerId="ADAL" clId="{8D276DEB-9ECF-474F-8641-C8D9886C5626}" dt="2019-01-12T14:48:50.790" v="1274" actId="1076"/>
          <ac:picMkLst>
            <pc:docMk/>
            <pc:sldMk cId="1186911255" sldId="641"/>
            <ac:picMk id="1026" creationId="{94C1F2A2-BA1D-405A-8746-01B8D514957C}"/>
          </ac:picMkLst>
        </pc:picChg>
        <pc:picChg chg="add mod">
          <ac:chgData name="Lewis, Gareth" userId="0ca0577c-2ada-4abb-9a17-e7a804bbaaa5" providerId="ADAL" clId="{8D276DEB-9ECF-474F-8641-C8D9886C5626}" dt="2019-01-12T14:48:48.582" v="1273" actId="14100"/>
          <ac:picMkLst>
            <pc:docMk/>
            <pc:sldMk cId="1186911255" sldId="641"/>
            <ac:picMk id="1028" creationId="{00208F58-A430-45DF-94A6-F3A8BC961500}"/>
          </ac:picMkLst>
        </pc:picChg>
      </pc:sldChg>
      <pc:sldChg chg="delSp modSp add">
        <pc:chgData name="Lewis, Gareth" userId="0ca0577c-2ada-4abb-9a17-e7a804bbaaa5" providerId="ADAL" clId="{8D276DEB-9ECF-474F-8641-C8D9886C5626}" dt="2019-01-12T14:52:32.624" v="1814" actId="20577"/>
        <pc:sldMkLst>
          <pc:docMk/>
          <pc:sldMk cId="1378757881" sldId="642"/>
        </pc:sldMkLst>
        <pc:spChg chg="mod">
          <ac:chgData name="Lewis, Gareth" userId="0ca0577c-2ada-4abb-9a17-e7a804bbaaa5" providerId="ADAL" clId="{8D276DEB-9ECF-474F-8641-C8D9886C5626}" dt="2019-01-12T14:52:32.624" v="1814" actId="20577"/>
          <ac:spMkLst>
            <pc:docMk/>
            <pc:sldMk cId="1378757881" sldId="642"/>
            <ac:spMk id="3" creationId="{00000000-0000-0000-0000-000000000000}"/>
          </ac:spMkLst>
        </pc:spChg>
        <pc:picChg chg="del">
          <ac:chgData name="Lewis, Gareth" userId="0ca0577c-2ada-4abb-9a17-e7a804bbaaa5" providerId="ADAL" clId="{8D276DEB-9ECF-474F-8641-C8D9886C5626}" dt="2019-01-12T14:49:45.145" v="1415" actId="478"/>
          <ac:picMkLst>
            <pc:docMk/>
            <pc:sldMk cId="1378757881" sldId="642"/>
            <ac:picMk id="1026" creationId="{94C1F2A2-BA1D-405A-8746-01B8D514957C}"/>
          </ac:picMkLst>
        </pc:picChg>
        <pc:picChg chg="del">
          <ac:chgData name="Lewis, Gareth" userId="0ca0577c-2ada-4abb-9a17-e7a804bbaaa5" providerId="ADAL" clId="{8D276DEB-9ECF-474F-8641-C8D9886C5626}" dt="2019-01-12T14:49:45.952" v="1416" actId="478"/>
          <ac:picMkLst>
            <pc:docMk/>
            <pc:sldMk cId="1378757881" sldId="642"/>
            <ac:picMk id="1028" creationId="{00208F58-A430-45DF-94A6-F3A8BC961500}"/>
          </ac:picMkLst>
        </pc:picChg>
      </pc:sldChg>
      <pc:sldChg chg="addSp delSp modSp add">
        <pc:chgData name="Lewis, Gareth" userId="0ca0577c-2ada-4abb-9a17-e7a804bbaaa5" providerId="ADAL" clId="{8D276DEB-9ECF-474F-8641-C8D9886C5626}" dt="2019-01-12T14:54:31.923" v="1852" actId="207"/>
        <pc:sldMkLst>
          <pc:docMk/>
          <pc:sldMk cId="2520008228" sldId="643"/>
        </pc:sldMkLst>
        <pc:spChg chg="mod">
          <ac:chgData name="Lewis, Gareth" userId="0ca0577c-2ada-4abb-9a17-e7a804bbaaa5" providerId="ADAL" clId="{8D276DEB-9ECF-474F-8641-C8D9886C5626}" dt="2019-01-12T14:53:49.299" v="1840" actId="6549"/>
          <ac:spMkLst>
            <pc:docMk/>
            <pc:sldMk cId="2520008228" sldId="643"/>
            <ac:spMk id="3" creationId="{00000000-0000-0000-0000-000000000000}"/>
          </ac:spMkLst>
        </pc:spChg>
        <pc:spChg chg="del mod">
          <ac:chgData name="Lewis, Gareth" userId="0ca0577c-2ada-4abb-9a17-e7a804bbaaa5" providerId="ADAL" clId="{8D276DEB-9ECF-474F-8641-C8D9886C5626}" dt="2019-01-12T14:53:52.297" v="1842" actId="478"/>
          <ac:spMkLst>
            <pc:docMk/>
            <pc:sldMk cId="2520008228" sldId="643"/>
            <ac:spMk id="4" creationId="{00000000-0000-0000-0000-000000000000}"/>
          </ac:spMkLst>
        </pc:spChg>
        <pc:grpChg chg="add mod">
          <ac:chgData name="Lewis, Gareth" userId="0ca0577c-2ada-4abb-9a17-e7a804bbaaa5" providerId="ADAL" clId="{8D276DEB-9ECF-474F-8641-C8D9886C5626}" dt="2019-01-12T14:54:31.923" v="1852" actId="207"/>
          <ac:grpSpMkLst>
            <pc:docMk/>
            <pc:sldMk cId="2520008228" sldId="643"/>
            <ac:grpSpMk id="5" creationId="{A22A2F09-ED0C-4FA7-8E33-F43E8BF5128A}"/>
          </ac:grpSpMkLst>
        </pc:grpChg>
        <pc:picChg chg="del">
          <ac:chgData name="Lewis, Gareth" userId="0ca0577c-2ada-4abb-9a17-e7a804bbaaa5" providerId="ADAL" clId="{8D276DEB-9ECF-474F-8641-C8D9886C5626}" dt="2019-01-12T14:53:37.673" v="1816" actId="478"/>
          <ac:picMkLst>
            <pc:docMk/>
            <pc:sldMk cId="2520008228" sldId="643"/>
            <ac:picMk id="65538" creationId="{00000000-0000-0000-0000-000000000000}"/>
          </ac:picMkLst>
        </pc:picChg>
      </pc:sldChg>
      <pc:sldChg chg="delSp modSp add">
        <pc:chgData name="Lewis, Gareth" userId="0ca0577c-2ada-4abb-9a17-e7a804bbaaa5" providerId="ADAL" clId="{8D276DEB-9ECF-474F-8641-C8D9886C5626}" dt="2019-01-12T14:56:13.650" v="1858" actId="478"/>
        <pc:sldMkLst>
          <pc:docMk/>
          <pc:sldMk cId="0" sldId="650"/>
        </pc:sldMkLst>
        <pc:spChg chg="mod">
          <ac:chgData name="Lewis, Gareth" userId="0ca0577c-2ada-4abb-9a17-e7a804bbaaa5" providerId="ADAL" clId="{8D276DEB-9ECF-474F-8641-C8D9886C5626}" dt="2019-01-12T14:56:11.299" v="1857" actId="5793"/>
          <ac:spMkLst>
            <pc:docMk/>
            <pc:sldMk cId="0" sldId="650"/>
            <ac:spMk id="3" creationId="{00000000-0000-0000-0000-000000000000}"/>
          </ac:spMkLst>
        </pc:spChg>
        <pc:spChg chg="del">
          <ac:chgData name="Lewis, Gareth" userId="0ca0577c-2ada-4abb-9a17-e7a804bbaaa5" providerId="ADAL" clId="{8D276DEB-9ECF-474F-8641-C8D9886C5626}" dt="2019-01-12T14:56:13.650" v="1858" actId="478"/>
          <ac:spMkLst>
            <pc:docMk/>
            <pc:sldMk cId="0" sldId="650"/>
            <ac:spMk id="4" creationId="{00000000-0000-0000-0000-000000000000}"/>
          </ac:spMkLst>
        </pc:spChg>
      </pc:sldChg>
      <pc:sldChg chg="add">
        <pc:chgData name="Lewis, Gareth" userId="0ca0577c-2ada-4abb-9a17-e7a804bbaaa5" providerId="ADAL" clId="{8D276DEB-9ECF-474F-8641-C8D9886C5626}" dt="2019-01-12T14:56:00.137" v="1853"/>
        <pc:sldMkLst>
          <pc:docMk/>
          <pc:sldMk cId="0" sldId="651"/>
        </pc:sldMkLst>
      </pc:sldChg>
      <pc:sldChg chg="add">
        <pc:chgData name="Lewis, Gareth" userId="0ca0577c-2ada-4abb-9a17-e7a804bbaaa5" providerId="ADAL" clId="{8D276DEB-9ECF-474F-8641-C8D9886C5626}" dt="2019-01-12T14:56:00.137" v="1853"/>
        <pc:sldMkLst>
          <pc:docMk/>
          <pc:sldMk cId="0" sldId="652"/>
        </pc:sldMkLst>
      </pc:sldChg>
      <pc:sldChg chg="modSp add">
        <pc:chgData name="Lewis, Gareth" userId="0ca0577c-2ada-4abb-9a17-e7a804bbaaa5" providerId="ADAL" clId="{8D276DEB-9ECF-474F-8641-C8D9886C5626}" dt="2019-01-12T14:56:59.098" v="1874" actId="20577"/>
        <pc:sldMkLst>
          <pc:docMk/>
          <pc:sldMk cId="0" sldId="653"/>
        </pc:sldMkLst>
        <pc:spChg chg="mod">
          <ac:chgData name="Lewis, Gareth" userId="0ca0577c-2ada-4abb-9a17-e7a804bbaaa5" providerId="ADAL" clId="{8D276DEB-9ECF-474F-8641-C8D9886C5626}" dt="2019-01-12T14:56:59.098" v="1874" actId="20577"/>
          <ac:spMkLst>
            <pc:docMk/>
            <pc:sldMk cId="0" sldId="653"/>
            <ac:spMk id="3" creationId="{00000000-0000-0000-0000-000000000000}"/>
          </ac:spMkLst>
        </pc:spChg>
      </pc:sldChg>
      <pc:sldChg chg="addSp delSp modSp add">
        <pc:chgData name="Lewis, Gareth" userId="0ca0577c-2ada-4abb-9a17-e7a804bbaaa5" providerId="ADAL" clId="{8D276DEB-9ECF-474F-8641-C8D9886C5626}" dt="2019-01-27T11:31:10.056" v="4346" actId="478"/>
        <pc:sldMkLst>
          <pc:docMk/>
          <pc:sldMk cId="0" sldId="654"/>
        </pc:sldMkLst>
        <pc:spChg chg="mod">
          <ac:chgData name="Lewis, Gareth" userId="0ca0577c-2ada-4abb-9a17-e7a804bbaaa5" providerId="ADAL" clId="{8D276DEB-9ECF-474F-8641-C8D9886C5626}" dt="2019-01-12T14:59:31.970" v="1955" actId="20577"/>
          <ac:spMkLst>
            <pc:docMk/>
            <pc:sldMk cId="0" sldId="654"/>
            <ac:spMk id="3" creationId="{00000000-0000-0000-0000-000000000000}"/>
          </ac:spMkLst>
        </pc:spChg>
        <pc:spChg chg="mod">
          <ac:chgData name="Lewis, Gareth" userId="0ca0577c-2ada-4abb-9a17-e7a804bbaaa5" providerId="ADAL" clId="{8D276DEB-9ECF-474F-8641-C8D9886C5626}" dt="2019-01-12T14:57:48.340" v="1946" actId="1035"/>
          <ac:spMkLst>
            <pc:docMk/>
            <pc:sldMk cId="0" sldId="654"/>
            <ac:spMk id="6" creationId="{00000000-0000-0000-0000-000000000000}"/>
          </ac:spMkLst>
        </pc:spChg>
        <pc:spChg chg="mod">
          <ac:chgData name="Lewis, Gareth" userId="0ca0577c-2ada-4abb-9a17-e7a804bbaaa5" providerId="ADAL" clId="{8D276DEB-9ECF-474F-8641-C8D9886C5626}" dt="2019-01-12T14:57:43.909" v="1936" actId="1036"/>
          <ac:spMkLst>
            <pc:docMk/>
            <pc:sldMk cId="0" sldId="654"/>
            <ac:spMk id="9" creationId="{00000000-0000-0000-0000-000000000000}"/>
          </ac:spMkLst>
        </pc:spChg>
        <pc:spChg chg="mod">
          <ac:chgData name="Lewis, Gareth" userId="0ca0577c-2ada-4abb-9a17-e7a804bbaaa5" providerId="ADAL" clId="{8D276DEB-9ECF-474F-8641-C8D9886C5626}" dt="2019-01-12T14:57:29.291" v="1895" actId="1035"/>
          <ac:spMkLst>
            <pc:docMk/>
            <pc:sldMk cId="0" sldId="654"/>
            <ac:spMk id="11" creationId="{00000000-0000-0000-0000-000000000000}"/>
          </ac:spMkLst>
        </pc:spChg>
        <pc:grpChg chg="mod">
          <ac:chgData name="Lewis, Gareth" userId="0ca0577c-2ada-4abb-9a17-e7a804bbaaa5" providerId="ADAL" clId="{8D276DEB-9ECF-474F-8641-C8D9886C5626}" dt="2019-01-14T16:28:18.816" v="3563" actId="207"/>
          <ac:grpSpMkLst>
            <pc:docMk/>
            <pc:sldMk cId="0" sldId="654"/>
            <ac:grpSpMk id="52" creationId="{00000000-0000-0000-0000-000000000000}"/>
          </ac:grpSpMkLst>
        </pc:grpChg>
        <pc:picChg chg="add del">
          <ac:chgData name="Lewis, Gareth" userId="0ca0577c-2ada-4abb-9a17-e7a804bbaaa5" providerId="ADAL" clId="{8D276DEB-9ECF-474F-8641-C8D9886C5626}" dt="2019-01-27T11:31:10.056" v="4346" actId="478"/>
          <ac:picMkLst>
            <pc:docMk/>
            <pc:sldMk cId="0" sldId="654"/>
            <ac:picMk id="2" creationId="{3D132A7C-559C-4BE1-864B-D50C6E33A4CF}"/>
          </ac:picMkLst>
        </pc:picChg>
        <pc:cxnChg chg="mod">
          <ac:chgData name="Lewis, Gareth" userId="0ca0577c-2ada-4abb-9a17-e7a804bbaaa5" providerId="ADAL" clId="{8D276DEB-9ECF-474F-8641-C8D9886C5626}" dt="2019-01-12T14:57:48.340" v="1946" actId="1035"/>
          <ac:cxnSpMkLst>
            <pc:docMk/>
            <pc:sldMk cId="0" sldId="654"/>
            <ac:cxnSpMk id="14" creationId="{00000000-0000-0000-0000-000000000000}"/>
          </ac:cxnSpMkLst>
        </pc:cxnChg>
        <pc:cxnChg chg="mod">
          <ac:chgData name="Lewis, Gareth" userId="0ca0577c-2ada-4abb-9a17-e7a804bbaaa5" providerId="ADAL" clId="{8D276DEB-9ECF-474F-8641-C8D9886C5626}" dt="2019-01-12T14:57:43.909" v="1936" actId="1036"/>
          <ac:cxnSpMkLst>
            <pc:docMk/>
            <pc:sldMk cId="0" sldId="654"/>
            <ac:cxnSpMk id="15" creationId="{00000000-0000-0000-0000-000000000000}"/>
          </ac:cxnSpMkLst>
        </pc:cxnChg>
        <pc:cxnChg chg="mod">
          <ac:chgData name="Lewis, Gareth" userId="0ca0577c-2ada-4abb-9a17-e7a804bbaaa5" providerId="ADAL" clId="{8D276DEB-9ECF-474F-8641-C8D9886C5626}" dt="2019-01-12T14:57:29.291" v="1895" actId="1035"/>
          <ac:cxnSpMkLst>
            <pc:docMk/>
            <pc:sldMk cId="0" sldId="654"/>
            <ac:cxnSpMk id="19" creationId="{00000000-0000-0000-0000-000000000000}"/>
          </ac:cxnSpMkLst>
        </pc:cxnChg>
        <pc:cxnChg chg="mod">
          <ac:chgData name="Lewis, Gareth" userId="0ca0577c-2ada-4abb-9a17-e7a804bbaaa5" providerId="ADAL" clId="{8D276DEB-9ECF-474F-8641-C8D9886C5626}" dt="2019-01-12T14:57:48.340" v="1946" actId="1035"/>
          <ac:cxnSpMkLst>
            <pc:docMk/>
            <pc:sldMk cId="0" sldId="654"/>
            <ac:cxnSpMk id="22" creationId="{00000000-0000-0000-0000-000000000000}"/>
          </ac:cxnSpMkLst>
        </pc:cxnChg>
        <pc:cxnChg chg="mod">
          <ac:chgData name="Lewis, Gareth" userId="0ca0577c-2ada-4abb-9a17-e7a804bbaaa5" providerId="ADAL" clId="{8D276DEB-9ECF-474F-8641-C8D9886C5626}" dt="2019-01-12T14:57:48.340" v="1946" actId="1035"/>
          <ac:cxnSpMkLst>
            <pc:docMk/>
            <pc:sldMk cId="0" sldId="654"/>
            <ac:cxnSpMk id="25" creationId="{00000000-0000-0000-0000-000000000000}"/>
          </ac:cxnSpMkLst>
        </pc:cxnChg>
        <pc:cxnChg chg="mod">
          <ac:chgData name="Lewis, Gareth" userId="0ca0577c-2ada-4abb-9a17-e7a804bbaaa5" providerId="ADAL" clId="{8D276DEB-9ECF-474F-8641-C8D9886C5626}" dt="2019-01-12T14:57:43.909" v="1936" actId="1036"/>
          <ac:cxnSpMkLst>
            <pc:docMk/>
            <pc:sldMk cId="0" sldId="654"/>
            <ac:cxnSpMk id="28" creationId="{00000000-0000-0000-0000-000000000000}"/>
          </ac:cxnSpMkLst>
        </pc:cxnChg>
        <pc:cxnChg chg="mod">
          <ac:chgData name="Lewis, Gareth" userId="0ca0577c-2ada-4abb-9a17-e7a804bbaaa5" providerId="ADAL" clId="{8D276DEB-9ECF-474F-8641-C8D9886C5626}" dt="2019-01-12T14:57:29.291" v="1895" actId="1035"/>
          <ac:cxnSpMkLst>
            <pc:docMk/>
            <pc:sldMk cId="0" sldId="654"/>
            <ac:cxnSpMk id="32" creationId="{00000000-0000-0000-0000-000000000000}"/>
          </ac:cxnSpMkLst>
        </pc:cxnChg>
      </pc:sldChg>
      <pc:sldChg chg="modSp add">
        <pc:chgData name="Lewis, Gareth" userId="0ca0577c-2ada-4abb-9a17-e7a804bbaaa5" providerId="ADAL" clId="{8D276DEB-9ECF-474F-8641-C8D9886C5626}" dt="2019-01-27T11:12:18.412" v="3883" actId="6549"/>
        <pc:sldMkLst>
          <pc:docMk/>
          <pc:sldMk cId="0" sldId="655"/>
        </pc:sldMkLst>
        <pc:spChg chg="mod">
          <ac:chgData name="Lewis, Gareth" userId="0ca0577c-2ada-4abb-9a17-e7a804bbaaa5" providerId="ADAL" clId="{8D276DEB-9ECF-474F-8641-C8D9886C5626}" dt="2019-01-27T11:12:18.412" v="3883" actId="6549"/>
          <ac:spMkLst>
            <pc:docMk/>
            <pc:sldMk cId="0" sldId="655"/>
            <ac:spMk id="3" creationId="{00000000-0000-0000-0000-000000000000}"/>
          </ac:spMkLst>
        </pc:spChg>
      </pc:sldChg>
      <pc:sldChg chg="addSp modSp add">
        <pc:chgData name="Lewis, Gareth" userId="0ca0577c-2ada-4abb-9a17-e7a804bbaaa5" providerId="ADAL" clId="{8D276DEB-9ECF-474F-8641-C8D9886C5626}" dt="2019-01-27T11:28:25.328" v="4344" actId="164"/>
        <pc:sldMkLst>
          <pc:docMk/>
          <pc:sldMk cId="0" sldId="674"/>
        </pc:sldMkLst>
        <pc:spChg chg="mod">
          <ac:chgData name="Lewis, Gareth" userId="0ca0577c-2ada-4abb-9a17-e7a804bbaaa5" providerId="ADAL" clId="{8D276DEB-9ECF-474F-8641-C8D9886C5626}" dt="2019-01-12T14:57:06.452" v="1875"/>
          <ac:spMkLst>
            <pc:docMk/>
            <pc:sldMk cId="0" sldId="674"/>
            <ac:spMk id="3" creationId="{00000000-0000-0000-0000-000000000000}"/>
          </ac:spMkLst>
        </pc:spChg>
        <pc:spChg chg="mod">
          <ac:chgData name="Lewis, Gareth" userId="0ca0577c-2ada-4abb-9a17-e7a804bbaaa5" providerId="ADAL" clId="{8D276DEB-9ECF-474F-8641-C8D9886C5626}" dt="2019-01-12T14:56:39.756" v="1859" actId="6549"/>
          <ac:spMkLst>
            <pc:docMk/>
            <pc:sldMk cId="0" sldId="674"/>
            <ac:spMk id="15" creationId="{00000000-0000-0000-0000-000000000000}"/>
          </ac:spMkLst>
        </pc:spChg>
        <pc:grpChg chg="add mod">
          <ac:chgData name="Lewis, Gareth" userId="0ca0577c-2ada-4abb-9a17-e7a804bbaaa5" providerId="ADAL" clId="{8D276DEB-9ECF-474F-8641-C8D9886C5626}" dt="2019-01-27T11:28:25.328" v="4344" actId="164"/>
          <ac:grpSpMkLst>
            <pc:docMk/>
            <pc:sldMk cId="0" sldId="674"/>
            <ac:grpSpMk id="2" creationId="{3E0163F3-BCD6-4844-BFFC-CACB8A626BDC}"/>
          </ac:grpSpMkLst>
        </pc:grpChg>
        <pc:grpChg chg="mod">
          <ac:chgData name="Lewis, Gareth" userId="0ca0577c-2ada-4abb-9a17-e7a804bbaaa5" providerId="ADAL" clId="{8D276DEB-9ECF-474F-8641-C8D9886C5626}" dt="2019-01-27T11:28:25.328" v="4344" actId="164"/>
          <ac:grpSpMkLst>
            <pc:docMk/>
            <pc:sldMk cId="0" sldId="674"/>
            <ac:grpSpMk id="4" creationId="{00000000-0000-0000-0000-000000000000}"/>
          </ac:grpSpMkLst>
        </pc:grpChg>
        <pc:grpChg chg="mod">
          <ac:chgData name="Lewis, Gareth" userId="0ca0577c-2ada-4abb-9a17-e7a804bbaaa5" providerId="ADAL" clId="{8D276DEB-9ECF-474F-8641-C8D9886C5626}" dt="2019-01-27T11:28:25.328" v="4344" actId="164"/>
          <ac:grpSpMkLst>
            <pc:docMk/>
            <pc:sldMk cId="0" sldId="674"/>
            <ac:grpSpMk id="6" creationId="{00000000-0000-0000-0000-000000000000}"/>
          </ac:grpSpMkLst>
        </pc:grpChg>
        <pc:grpChg chg="mod">
          <ac:chgData name="Lewis, Gareth" userId="0ca0577c-2ada-4abb-9a17-e7a804bbaaa5" providerId="ADAL" clId="{8D276DEB-9ECF-474F-8641-C8D9886C5626}" dt="2019-01-27T11:28:25.328" v="4344" actId="164"/>
          <ac:grpSpMkLst>
            <pc:docMk/>
            <pc:sldMk cId="0" sldId="674"/>
            <ac:grpSpMk id="7" creationId="{00000000-0000-0000-0000-000000000000}"/>
          </ac:grpSpMkLst>
        </pc:grpChg>
        <pc:cxnChg chg="mod">
          <ac:chgData name="Lewis, Gareth" userId="0ca0577c-2ada-4abb-9a17-e7a804bbaaa5" providerId="ADAL" clId="{8D276DEB-9ECF-474F-8641-C8D9886C5626}" dt="2019-01-27T11:28:25.328" v="4344" actId="164"/>
          <ac:cxnSpMkLst>
            <pc:docMk/>
            <pc:sldMk cId="0" sldId="674"/>
            <ac:cxnSpMk id="8" creationId="{00000000-0000-0000-0000-000000000000}"/>
          </ac:cxnSpMkLst>
        </pc:cxnChg>
        <pc:cxnChg chg="mod">
          <ac:chgData name="Lewis, Gareth" userId="0ca0577c-2ada-4abb-9a17-e7a804bbaaa5" providerId="ADAL" clId="{8D276DEB-9ECF-474F-8641-C8D9886C5626}" dt="2019-01-27T11:28:25.328" v="4344" actId="164"/>
          <ac:cxnSpMkLst>
            <pc:docMk/>
            <pc:sldMk cId="0" sldId="674"/>
            <ac:cxnSpMk id="10" creationId="{00000000-0000-0000-0000-000000000000}"/>
          </ac:cxnSpMkLst>
        </pc:cxnChg>
      </pc:sldChg>
      <pc:sldChg chg="add">
        <pc:chgData name="Lewis, Gareth" userId="0ca0577c-2ada-4abb-9a17-e7a804bbaaa5" providerId="ADAL" clId="{8D276DEB-9ECF-474F-8641-C8D9886C5626}" dt="2019-01-12T14:56:05.994" v="1854"/>
        <pc:sldMkLst>
          <pc:docMk/>
          <pc:sldMk cId="950631406" sldId="675"/>
        </pc:sldMkLst>
      </pc:sldChg>
      <pc:sldChg chg="modSp add">
        <pc:chgData name="Lewis, Gareth" userId="0ca0577c-2ada-4abb-9a17-e7a804bbaaa5" providerId="ADAL" clId="{8D276DEB-9ECF-474F-8641-C8D9886C5626}" dt="2019-01-27T11:13:01.606" v="3886" actId="20577"/>
        <pc:sldMkLst>
          <pc:docMk/>
          <pc:sldMk cId="136285698" sldId="676"/>
        </pc:sldMkLst>
        <pc:spChg chg="mod">
          <ac:chgData name="Lewis, Gareth" userId="0ca0577c-2ada-4abb-9a17-e7a804bbaaa5" providerId="ADAL" clId="{8D276DEB-9ECF-474F-8641-C8D9886C5626}" dt="2019-01-27T11:13:01.606" v="3886" actId="20577"/>
          <ac:spMkLst>
            <pc:docMk/>
            <pc:sldMk cId="136285698" sldId="676"/>
            <ac:spMk id="3" creationId="{00000000-0000-0000-0000-000000000000}"/>
          </ac:spMkLst>
        </pc:spChg>
      </pc:sldChg>
      <pc:sldChg chg="modSp add">
        <pc:chgData name="Lewis, Gareth" userId="0ca0577c-2ada-4abb-9a17-e7a804bbaaa5" providerId="ADAL" clId="{8D276DEB-9ECF-474F-8641-C8D9886C5626}" dt="2019-01-27T11:19:05.723" v="4343" actId="15"/>
        <pc:sldMkLst>
          <pc:docMk/>
          <pc:sldMk cId="2688635824" sldId="677"/>
        </pc:sldMkLst>
        <pc:spChg chg="mod">
          <ac:chgData name="Lewis, Gareth" userId="0ca0577c-2ada-4abb-9a17-e7a804bbaaa5" providerId="ADAL" clId="{8D276DEB-9ECF-474F-8641-C8D9886C5626}" dt="2019-01-27T11:19:05.723" v="4343" actId="15"/>
          <ac:spMkLst>
            <pc:docMk/>
            <pc:sldMk cId="2688635824" sldId="677"/>
            <ac:spMk id="3" creationId="{00000000-0000-0000-0000-000000000000}"/>
          </ac:spMkLst>
        </pc:spChg>
      </pc:sldChg>
      <pc:sldChg chg="modSp add ord">
        <pc:chgData name="Lewis, Gareth" userId="0ca0577c-2ada-4abb-9a17-e7a804bbaaa5" providerId="ADAL" clId="{8D276DEB-9ECF-474F-8641-C8D9886C5626}" dt="2019-01-12T15:05:55.641" v="2160" actId="6549"/>
        <pc:sldMkLst>
          <pc:docMk/>
          <pc:sldMk cId="689368450" sldId="678"/>
        </pc:sldMkLst>
        <pc:spChg chg="mod">
          <ac:chgData name="Lewis, Gareth" userId="0ca0577c-2ada-4abb-9a17-e7a804bbaaa5" providerId="ADAL" clId="{8D276DEB-9ECF-474F-8641-C8D9886C5626}" dt="2019-01-12T15:05:55.641" v="2160" actId="6549"/>
          <ac:spMkLst>
            <pc:docMk/>
            <pc:sldMk cId="689368450" sldId="678"/>
            <ac:spMk id="3" creationId="{00000000-0000-0000-0000-000000000000}"/>
          </ac:spMkLst>
        </pc:spChg>
      </pc:sldChg>
      <pc:sldChg chg="modSp add">
        <pc:chgData name="Lewis, Gareth" userId="0ca0577c-2ada-4abb-9a17-e7a804bbaaa5" providerId="ADAL" clId="{8D276DEB-9ECF-474F-8641-C8D9886C5626}" dt="2019-01-12T15:07:17.762" v="2410" actId="20577"/>
        <pc:sldMkLst>
          <pc:docMk/>
          <pc:sldMk cId="262335432" sldId="679"/>
        </pc:sldMkLst>
        <pc:spChg chg="mod">
          <ac:chgData name="Lewis, Gareth" userId="0ca0577c-2ada-4abb-9a17-e7a804bbaaa5" providerId="ADAL" clId="{8D276DEB-9ECF-474F-8641-C8D9886C5626}" dt="2019-01-12T15:07:17.762" v="2410" actId="20577"/>
          <ac:spMkLst>
            <pc:docMk/>
            <pc:sldMk cId="262335432" sldId="679"/>
            <ac:spMk id="3" creationId="{00000000-0000-0000-0000-000000000000}"/>
          </ac:spMkLst>
        </pc:spChg>
      </pc:sldChg>
      <pc:sldChg chg="modSp add">
        <pc:chgData name="Lewis, Gareth" userId="0ca0577c-2ada-4abb-9a17-e7a804bbaaa5" providerId="ADAL" clId="{8D276DEB-9ECF-474F-8641-C8D9886C5626}" dt="2019-01-12T15:08:24.422" v="2514" actId="20577"/>
        <pc:sldMkLst>
          <pc:docMk/>
          <pc:sldMk cId="1883771542" sldId="680"/>
        </pc:sldMkLst>
        <pc:spChg chg="mod">
          <ac:chgData name="Lewis, Gareth" userId="0ca0577c-2ada-4abb-9a17-e7a804bbaaa5" providerId="ADAL" clId="{8D276DEB-9ECF-474F-8641-C8D9886C5626}" dt="2019-01-12T15:08:24.422" v="2514" actId="20577"/>
          <ac:spMkLst>
            <pc:docMk/>
            <pc:sldMk cId="1883771542" sldId="680"/>
            <ac:spMk id="3" creationId="{00000000-0000-0000-0000-000000000000}"/>
          </ac:spMkLst>
        </pc:spChg>
      </pc:sldChg>
      <pc:sldChg chg="modSp add">
        <pc:chgData name="Lewis, Gareth" userId="0ca0577c-2ada-4abb-9a17-e7a804bbaaa5" providerId="ADAL" clId="{8D276DEB-9ECF-474F-8641-C8D9886C5626}" dt="2019-01-27T11:15:01.299" v="3941" actId="20577"/>
        <pc:sldMkLst>
          <pc:docMk/>
          <pc:sldMk cId="2824904003" sldId="681"/>
        </pc:sldMkLst>
        <pc:spChg chg="mod">
          <ac:chgData name="Lewis, Gareth" userId="0ca0577c-2ada-4abb-9a17-e7a804bbaaa5" providerId="ADAL" clId="{8D276DEB-9ECF-474F-8641-C8D9886C5626}" dt="2019-01-27T11:15:01.299" v="3941" actId="20577"/>
          <ac:spMkLst>
            <pc:docMk/>
            <pc:sldMk cId="2824904003" sldId="681"/>
            <ac:spMk id="3" creationId="{00000000-0000-0000-0000-000000000000}"/>
          </ac:spMkLst>
        </pc:spChg>
      </pc:sldChg>
      <pc:sldChg chg="modSp add">
        <pc:chgData name="Lewis, Gareth" userId="0ca0577c-2ada-4abb-9a17-e7a804bbaaa5" providerId="ADAL" clId="{8D276DEB-9ECF-474F-8641-C8D9886C5626}" dt="2019-01-27T11:08:25.406" v="3826" actId="6549"/>
        <pc:sldMkLst>
          <pc:docMk/>
          <pc:sldMk cId="2578447533" sldId="682"/>
        </pc:sldMkLst>
        <pc:spChg chg="mod">
          <ac:chgData name="Lewis, Gareth" userId="0ca0577c-2ada-4abb-9a17-e7a804bbaaa5" providerId="ADAL" clId="{8D276DEB-9ECF-474F-8641-C8D9886C5626}" dt="2019-01-27T11:08:25.406" v="3826" actId="6549"/>
          <ac:spMkLst>
            <pc:docMk/>
            <pc:sldMk cId="2578447533" sldId="682"/>
            <ac:spMk id="3" creationId="{00000000-0000-0000-0000-000000000000}"/>
          </ac:spMkLst>
        </pc:spChg>
      </pc:sldChg>
      <pc:sldChg chg="modSp add">
        <pc:chgData name="Lewis, Gareth" userId="0ca0577c-2ada-4abb-9a17-e7a804bbaaa5" providerId="ADAL" clId="{8D276DEB-9ECF-474F-8641-C8D9886C5626}" dt="2019-01-27T11:13:55.453" v="3908" actId="20577"/>
        <pc:sldMkLst>
          <pc:docMk/>
          <pc:sldMk cId="1395622730" sldId="683"/>
        </pc:sldMkLst>
        <pc:spChg chg="mod">
          <ac:chgData name="Lewis, Gareth" userId="0ca0577c-2ada-4abb-9a17-e7a804bbaaa5" providerId="ADAL" clId="{8D276DEB-9ECF-474F-8641-C8D9886C5626}" dt="2019-01-27T11:13:55.453" v="3908" actId="20577"/>
          <ac:spMkLst>
            <pc:docMk/>
            <pc:sldMk cId="1395622730" sldId="683"/>
            <ac:spMk id="3" creationId="{00000000-0000-0000-0000-000000000000}"/>
          </ac:spMkLst>
        </pc:spChg>
      </pc:sldChg>
      <pc:sldChg chg="modSp add">
        <pc:chgData name="Lewis, Gareth" userId="0ca0577c-2ada-4abb-9a17-e7a804bbaaa5" providerId="ADAL" clId="{8D276DEB-9ECF-474F-8641-C8D9886C5626}" dt="2019-01-27T11:16:57.127" v="4145" actId="20577"/>
        <pc:sldMkLst>
          <pc:docMk/>
          <pc:sldMk cId="1144748300" sldId="684"/>
        </pc:sldMkLst>
        <pc:spChg chg="mod">
          <ac:chgData name="Lewis, Gareth" userId="0ca0577c-2ada-4abb-9a17-e7a804bbaaa5" providerId="ADAL" clId="{8D276DEB-9ECF-474F-8641-C8D9886C5626}" dt="2019-01-27T11:16:57.127" v="4145" actId="20577"/>
          <ac:spMkLst>
            <pc:docMk/>
            <pc:sldMk cId="1144748300" sldId="684"/>
            <ac:spMk id="3" creationId="{00000000-0000-0000-0000-000000000000}"/>
          </ac:spMkLst>
        </pc:spChg>
      </pc:sldChg>
      <pc:sldMasterChg chg="modSldLayout">
        <pc:chgData name="Lewis, Gareth" userId="0ca0577c-2ada-4abb-9a17-e7a804bbaaa5" providerId="ADAL" clId="{8D276DEB-9ECF-474F-8641-C8D9886C5626}" dt="2019-01-12T15:07:46.816" v="2422" actId="207"/>
        <pc:sldMasterMkLst>
          <pc:docMk/>
          <pc:sldMasterMk cId="0" sldId="2147483648"/>
        </pc:sldMasterMkLst>
        <pc:sldLayoutChg chg="modSp">
          <pc:chgData name="Lewis, Gareth" userId="0ca0577c-2ada-4abb-9a17-e7a804bbaaa5" providerId="ADAL" clId="{8D276DEB-9ECF-474F-8641-C8D9886C5626}" dt="2019-01-12T15:07:46.816" v="2422" actId="207"/>
          <pc:sldLayoutMkLst>
            <pc:docMk/>
            <pc:sldMasterMk cId="0" sldId="2147483648"/>
            <pc:sldLayoutMk cId="4274630231" sldId="2147483672"/>
          </pc:sldLayoutMkLst>
          <pc:spChg chg="mod">
            <ac:chgData name="Lewis, Gareth" userId="0ca0577c-2ada-4abb-9a17-e7a804bbaaa5" providerId="ADAL" clId="{8D276DEB-9ECF-474F-8641-C8D9886C5626}" dt="2019-01-12T15:07:46.816" v="2422" actId="207"/>
            <ac:spMkLst>
              <pc:docMk/>
              <pc:sldMasterMk cId="0" sldId="2147483648"/>
              <pc:sldLayoutMk cId="4274630231" sldId="2147483672"/>
              <ac:spMk id="3"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8" y="0"/>
            <a:ext cx="3169920" cy="480060"/>
          </a:xfrm>
          <a:prstGeom prst="rect">
            <a:avLst/>
          </a:prstGeom>
        </p:spPr>
        <p:txBody>
          <a:bodyPr vert="horz" lIns="96661" tIns="48331" rIns="96661" bIns="48331" rtlCol="0"/>
          <a:lstStyle>
            <a:lvl1pPr algn="r">
              <a:defRPr sz="1300"/>
            </a:lvl1pPr>
          </a:lstStyle>
          <a:p>
            <a:fld id="{134C908B-E4CF-4B88-8994-49C91B4DAC10}" type="datetimeFigureOut">
              <a:rPr lang="en-US" smtClean="0"/>
              <a:pPr/>
              <a:t>9/20/19</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143588" y="9119474"/>
            <a:ext cx="3169920" cy="480060"/>
          </a:xfrm>
          <a:prstGeom prst="rect">
            <a:avLst/>
          </a:prstGeom>
        </p:spPr>
        <p:txBody>
          <a:bodyPr vert="horz" lIns="96661" tIns="48331" rIns="96661" bIns="48331" rtlCol="0" anchor="b"/>
          <a:lstStyle>
            <a:lvl1pPr algn="r">
              <a:defRPr sz="1300"/>
            </a:lvl1pPr>
          </a:lstStyle>
          <a:p>
            <a:fld id="{1CFF5FC9-B884-410C-B0A2-C7EE28A7AE27}" type="slidenum">
              <a:rPr lang="en-US" smtClean="0"/>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70138" cy="48006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4143427" y="0"/>
            <a:ext cx="3170138" cy="480060"/>
          </a:xfrm>
          <a:prstGeom prst="rect">
            <a:avLst/>
          </a:prstGeom>
        </p:spPr>
        <p:txBody>
          <a:bodyPr vert="horz" lIns="91440" tIns="45720" rIns="91440" bIns="45720" rtlCol="0"/>
          <a:lstStyle>
            <a:lvl1pPr algn="r">
              <a:defRPr sz="1200"/>
            </a:lvl1pPr>
          </a:lstStyle>
          <a:p>
            <a:fld id="{FCD4ED34-E2A7-4A73-B53B-08CB721EE63F}" type="datetimeFigureOut">
              <a:rPr lang="en-US" smtClean="0"/>
              <a:pPr/>
              <a:t>9/20/19</a:t>
            </a:fld>
            <a:endParaRPr lang="en-GB"/>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731194" y="4560571"/>
            <a:ext cx="5852814" cy="43205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1" y="9119650"/>
            <a:ext cx="3170138" cy="48006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4143427" y="9119650"/>
            <a:ext cx="3170138" cy="480060"/>
          </a:xfrm>
          <a:prstGeom prst="rect">
            <a:avLst/>
          </a:prstGeom>
        </p:spPr>
        <p:txBody>
          <a:bodyPr vert="horz" lIns="91440" tIns="45720" rIns="91440" bIns="45720" rtlCol="0" anchor="b"/>
          <a:lstStyle>
            <a:lvl1pPr algn="r">
              <a:defRPr sz="1200"/>
            </a:lvl1pPr>
          </a:lstStyle>
          <a:p>
            <a:fld id="{C59D3C0C-B4B3-4CD4-8ABD-56A2DBF64D39}" type="slidenum">
              <a:rPr lang="en-GB" smtClean="0"/>
              <a:pPr/>
              <a:t>‹#›</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lvl1pPr>
              <a:defRPr>
                <a:solidFill>
                  <a:schemeClr val="bg1"/>
                </a:solidFill>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bg1"/>
                </a:solidFill>
              </a:defRPr>
            </a:lvl1pPr>
          </a:lstStyle>
          <a:p>
            <a:fld id="{24C0EDFE-3590-4448-BF7B-7FB41E82085F}" type="datetimeFigureOut">
              <a:rPr lang="en-US" smtClean="0"/>
              <a:pPr/>
              <a:t>9/20/19</a:t>
            </a:fld>
            <a:endParaRPr lang="en-US"/>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E1D0B7D-7BE0-4891-9E11-545C87EA395C}"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C0EDFE-3590-4448-BF7B-7FB41E82085F}" type="datetimeFigureOut">
              <a:rPr lang="en-US" smtClean="0"/>
              <a:pPr/>
              <a:t>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C0EDFE-3590-4448-BF7B-7FB41E82085F}" type="datetimeFigureOut">
              <a:rPr lang="en-US" smtClean="0"/>
              <a:pPr/>
              <a:t>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634082"/>
          </a:xfrm>
          <a:prstGeom prst="rect">
            <a:avLst/>
          </a:prstGeom>
        </p:spPr>
        <p:txBody>
          <a:bodyPr/>
          <a:lstStyle>
            <a:lvl1pPr>
              <a:defRPr sz="2400"/>
            </a:lvl1pPr>
          </a:lstStyle>
          <a:p>
            <a:r>
              <a:rPr lang="en-US" dirty="0"/>
              <a:t> </a:t>
            </a:r>
          </a:p>
        </p:txBody>
      </p:sp>
      <p:sp>
        <p:nvSpPr>
          <p:cNvPr id="3" name="Content Placeholder 2"/>
          <p:cNvSpPr>
            <a:spLocks noGrp="1"/>
          </p:cNvSpPr>
          <p:nvPr>
            <p:ph idx="1"/>
          </p:nvPr>
        </p:nvSpPr>
        <p:spPr>
          <a:xfrm>
            <a:off x="457200" y="548680"/>
            <a:ext cx="8229600" cy="5217443"/>
          </a:xfrm>
        </p:spPr>
        <p:txBody>
          <a:bodyPr/>
          <a:lstStyle>
            <a:lvl5pPr>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err="1"/>
              <a:t>Dd</a:t>
            </a:r>
            <a:endParaRPr lang="en-US" dirty="0"/>
          </a:p>
          <a:p>
            <a:pPr lvl="6"/>
            <a:r>
              <a:rPr lang="en-US" dirty="0"/>
              <a:t>Ss</a:t>
            </a:r>
          </a:p>
          <a:p>
            <a:pPr lvl="7"/>
            <a:r>
              <a:rPr lang="en-US" dirty="0" err="1"/>
              <a:t>Sss</a:t>
            </a:r>
            <a:endParaRPr lang="en-US" dirty="0"/>
          </a:p>
          <a:p>
            <a:pPr lvl="8"/>
            <a:r>
              <a:rPr lang="en-US" dirty="0" err="1"/>
              <a:t>sss</a:t>
            </a:r>
            <a:endParaRPr lang="en-US" dirty="0"/>
          </a:p>
        </p:txBody>
      </p:sp>
      <p:sp>
        <p:nvSpPr>
          <p:cNvPr id="4" name="Date Placeholder 3"/>
          <p:cNvSpPr>
            <a:spLocks noGrp="1"/>
          </p:cNvSpPr>
          <p:nvPr>
            <p:ph type="dt" sz="half" idx="10"/>
          </p:nvPr>
        </p:nvSpPr>
        <p:spPr/>
        <p:txBody>
          <a:bodyPr/>
          <a:lstStyle/>
          <a:p>
            <a:fld id="{24C0EDFE-3590-4448-BF7B-7FB41E82085F}" type="datetimeFigureOut">
              <a:rPr lang="en-US" smtClean="0"/>
              <a:pPr/>
              <a:t>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a:p>
        </p:txBody>
      </p:sp>
      <p:grpSp>
        <p:nvGrpSpPr>
          <p:cNvPr id="9" name="Group 8"/>
          <p:cNvGrpSpPr/>
          <p:nvPr userDrawn="1"/>
        </p:nvGrpSpPr>
        <p:grpSpPr>
          <a:xfrm>
            <a:off x="0" y="0"/>
            <a:ext cx="9144000" cy="548680"/>
            <a:chOff x="-1620688" y="1916832"/>
            <a:chExt cx="14306550" cy="800100"/>
          </a:xfrm>
        </p:grpSpPr>
        <p:pic>
          <p:nvPicPr>
            <p:cNvPr id="130050" name="Picture 2" descr="https://lh4.googleusercontent.com/c0PVkHBn-M17vO6jokehAEgkCt2l1Wez1L9aGObDDPf1HNXRJUhjBFa2VffjrPXS8P-x7vAijv7VldAZsqEfKZO-t6RYnZM5lyy7RnY18iLfoZogtbfUvVaAWO5gxpYTot_EsJd-EPc"/>
            <p:cNvPicPr>
              <a:picLocks noChangeAspect="1" noChangeArrowheads="1"/>
            </p:cNvPicPr>
            <p:nvPr userDrawn="1"/>
          </p:nvPicPr>
          <p:blipFill>
            <a:blip r:embed="rId2" cstate="print"/>
            <a:srcRect/>
            <a:stretch>
              <a:fillRect/>
            </a:stretch>
          </p:blipFill>
          <p:spPr bwMode="auto">
            <a:xfrm>
              <a:off x="-1620688" y="1916832"/>
              <a:ext cx="14306550" cy="800100"/>
            </a:xfrm>
            <a:prstGeom prst="rect">
              <a:avLst/>
            </a:prstGeom>
            <a:noFill/>
          </p:spPr>
        </p:pic>
        <p:pic>
          <p:nvPicPr>
            <p:cNvPr id="130052" name="Picture 4" descr="https://lh6.googleusercontent.com/01jnqT7hbUAXilROkmEGhMHPWGXGnb_E4d-CVxRs-gsBNijqtJxS7NgAhYugiMVWFdYQ_xEJJWOLYPKR1YByNNmaFeVTUjYIenIb_WZqVRmnO4D98yKmpSEpB0--9-K-xTHdCTwOxfE"/>
            <p:cNvPicPr>
              <a:picLocks noChangeAspect="1" noChangeArrowheads="1"/>
            </p:cNvPicPr>
            <p:nvPr userDrawn="1"/>
          </p:nvPicPr>
          <p:blipFill>
            <a:blip r:embed="rId3" cstate="print"/>
            <a:srcRect/>
            <a:stretch>
              <a:fillRect/>
            </a:stretch>
          </p:blipFill>
          <p:spPr bwMode="auto">
            <a:xfrm>
              <a:off x="-1476672" y="2060848"/>
              <a:ext cx="1952625" cy="495301"/>
            </a:xfrm>
            <a:prstGeom prst="rect">
              <a:avLst/>
            </a:prstGeom>
            <a:noFill/>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solidFill>
                  <a:schemeClr val="bg1"/>
                </a:solidFill>
              </a:defRPr>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24C0EDFE-3590-4448-BF7B-7FB41E82085F}" type="datetimeFigureOut">
              <a:rPr lang="en-US" smtClean="0"/>
              <a:pPr/>
              <a:t>9/20/19</a:t>
            </a:fld>
            <a:endParaRPr lang="en-US"/>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E1D0B7D-7BE0-4891-9E11-545C87EA395C}"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C0EDFE-3590-4448-BF7B-7FB41E82085F}" type="datetimeFigureOut">
              <a:rPr lang="en-US" smtClean="0"/>
              <a:pPr/>
              <a:t>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C0EDFE-3590-4448-BF7B-7FB41E82085F}" type="datetimeFigureOut">
              <a:rPr lang="en-US" smtClean="0"/>
              <a:pPr/>
              <a:t>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1D0B7D-7BE0-4891-9E11-545C87EA395C}"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p:txBody>
          <a:bodyPr/>
          <a:lstStyle/>
          <a:p>
            <a:fld id="{24C0EDFE-3590-4448-BF7B-7FB41E82085F}" type="datetimeFigureOut">
              <a:rPr lang="en-US" smtClean="0"/>
              <a:pPr/>
              <a:t>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1D0B7D-7BE0-4891-9E11-545C87EA395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C0EDFE-3590-4448-BF7B-7FB41E82085F}" type="datetimeFigureOut">
              <a:rPr lang="en-US" smtClean="0"/>
              <a:pPr/>
              <a:t>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1D0B7D-7BE0-4891-9E11-545C87EA395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C0EDFE-3590-4448-BF7B-7FB41E82085F}" type="datetimeFigureOut">
              <a:rPr lang="en-US" smtClean="0"/>
              <a:pPr/>
              <a:t>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C0EDFE-3590-4448-BF7B-7FB41E82085F}" type="datetimeFigureOut">
              <a:rPr lang="en-US" smtClean="0"/>
              <a:pPr/>
              <a:t>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02652"/>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548680"/>
            <a:ext cx="8229600" cy="52174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bg1"/>
                </a:solidFill>
              </a:defRPr>
            </a:lvl1pPr>
          </a:lstStyle>
          <a:p>
            <a:fld id="{24C0EDFE-3590-4448-BF7B-7FB41E82085F}" type="datetimeFigureOut">
              <a:rPr lang="en-US" smtClean="0"/>
              <a:pPr/>
              <a:t>9/20/19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bg1"/>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bg1"/>
                </a:solidFill>
              </a:defRPr>
            </a:lvl1pPr>
          </a:lstStyle>
          <a:p>
            <a:fld id="{FE1D0B7D-7BE0-4891-9E11-545C87EA395C}" type="slidenum">
              <a:rPr lang="en-US" smtClean="0"/>
              <a:pPr/>
              <a:t>‹#›</a:t>
            </a:fld>
            <a:endParaRPr lang="en-US"/>
          </a:p>
        </p:txBody>
      </p:sp>
      <p:grpSp>
        <p:nvGrpSpPr>
          <p:cNvPr id="8" name="Group 7"/>
          <p:cNvGrpSpPr/>
          <p:nvPr userDrawn="1"/>
        </p:nvGrpSpPr>
        <p:grpSpPr>
          <a:xfrm>
            <a:off x="0" y="0"/>
            <a:ext cx="9144000" cy="548680"/>
            <a:chOff x="-1620688" y="1916832"/>
            <a:chExt cx="14306550" cy="800100"/>
          </a:xfrm>
        </p:grpSpPr>
        <p:pic>
          <p:nvPicPr>
            <p:cNvPr id="9" name="Picture 2" descr="https://lh4.googleusercontent.com/c0PVkHBn-M17vO6jokehAEgkCt2l1Wez1L9aGObDDPf1HNXRJUhjBFa2VffjrPXS8P-x7vAijv7VldAZsqEfKZO-t6RYnZM5lyy7RnY18iLfoZogtbfUvVaAWO5gxpYTot_EsJd-EPc"/>
            <p:cNvPicPr>
              <a:picLocks noChangeAspect="1" noChangeArrowheads="1"/>
            </p:cNvPicPr>
            <p:nvPr userDrawn="1"/>
          </p:nvPicPr>
          <p:blipFill>
            <a:blip r:embed="rId13" cstate="print"/>
            <a:srcRect/>
            <a:stretch>
              <a:fillRect/>
            </a:stretch>
          </p:blipFill>
          <p:spPr bwMode="auto">
            <a:xfrm>
              <a:off x="-1620688" y="1916832"/>
              <a:ext cx="14306550" cy="800100"/>
            </a:xfrm>
            <a:prstGeom prst="rect">
              <a:avLst/>
            </a:prstGeom>
            <a:noFill/>
          </p:spPr>
        </p:pic>
        <p:pic>
          <p:nvPicPr>
            <p:cNvPr id="10" name="Picture 4" descr="https://lh6.googleusercontent.com/01jnqT7hbUAXilROkmEGhMHPWGXGnb_E4d-CVxRs-gsBNijqtJxS7NgAhYugiMVWFdYQ_xEJJWOLYPKR1YByNNmaFeVTUjYIenIb_WZqVRmnO4D98yKmpSEpB0--9-K-xTHdCTwOxfE"/>
            <p:cNvPicPr>
              <a:picLocks noChangeAspect="1" noChangeArrowheads="1"/>
            </p:cNvPicPr>
            <p:nvPr userDrawn="1"/>
          </p:nvPicPr>
          <p:blipFill>
            <a:blip r:embed="rId14" cstate="print"/>
            <a:srcRect/>
            <a:stretch>
              <a:fillRect/>
            </a:stretch>
          </p:blipFill>
          <p:spPr bwMode="auto">
            <a:xfrm>
              <a:off x="-1476672" y="2060848"/>
              <a:ext cx="1952625" cy="495301"/>
            </a:xfrm>
            <a:prstGeom prst="rect">
              <a:avLst/>
            </a:prstGeom>
            <a:noFill/>
          </p:spPr>
        </p:pic>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www.economist.com/leaders/2017/05/06/the-worlds-most-valuable-resource-is-no-longer-oil-but-data"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www.veracode.com/security/xss"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app.pluralsight.com/library/courses/uml-introduction/table-of-content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742" name="Picture 6" descr="https://lh5.googleusercontent.com/Y1PJKzfCw_Vbm4aUYsdu7nB9OUrvPWyygukEEw1wtNy2K27lzX8JMaZtWut6Y9W9RZMRVJlWDWNoS187dkSVfanRPyNjt02bj5eaRz8tu4MCPa8ir7Xz5zkflA2R5DgKHmrBSB38OGY"/>
          <p:cNvPicPr>
            <a:picLocks noChangeAspect="1" noChangeArrowheads="1"/>
          </p:cNvPicPr>
          <p:nvPr/>
        </p:nvPicPr>
        <p:blipFill>
          <a:blip r:embed="rId2" cstate="print"/>
          <a:srcRect/>
          <a:stretch>
            <a:fillRect/>
          </a:stretch>
        </p:blipFill>
        <p:spPr bwMode="auto">
          <a:xfrm>
            <a:off x="-6674" y="-27384"/>
            <a:ext cx="9155436" cy="2432103"/>
          </a:xfrm>
          <a:prstGeom prst="rect">
            <a:avLst/>
          </a:prstGeom>
          <a:noFill/>
        </p:spPr>
      </p:pic>
      <p:pic>
        <p:nvPicPr>
          <p:cNvPr id="116743" name="Picture 7" descr="https://lh6.googleusercontent.com/zdVc9a5gHTae7VrNZXI-q1ppY_MB-A5E0D9tYeaTzS_J8WpeXmeCckgzMl1HBcBx2QhpYTWpg0itQQr7s2_SSoZLOBtFCT-hS88g6d1VgzdKSwHnDr7cgVAls-Wfe6UOMMUQ6zJYN1w"/>
          <p:cNvPicPr>
            <a:picLocks noChangeAspect="1" noChangeArrowheads="1"/>
          </p:cNvPicPr>
          <p:nvPr/>
        </p:nvPicPr>
        <p:blipFill>
          <a:blip r:embed="rId3" cstate="print"/>
          <a:srcRect/>
          <a:stretch>
            <a:fillRect/>
          </a:stretch>
        </p:blipFill>
        <p:spPr bwMode="auto">
          <a:xfrm>
            <a:off x="1062038" y="-3773488"/>
            <a:ext cx="552450" cy="476250"/>
          </a:xfrm>
          <a:prstGeom prst="rect">
            <a:avLst/>
          </a:prstGeom>
          <a:noFill/>
        </p:spPr>
      </p:pic>
      <p:pic>
        <p:nvPicPr>
          <p:cNvPr id="116744" name="Picture 8" descr="https://lh6.googleusercontent.com/01jnqT7hbUAXilROkmEGhMHPWGXGnb_E4d-CVxRs-gsBNijqtJxS7NgAhYugiMVWFdYQ_xEJJWOLYPKR1YByNNmaFeVTUjYIenIb_WZqVRmnO4D98yKmpSEpB0--9-K-xTHdCTwOxfE"/>
          <p:cNvPicPr>
            <a:picLocks noChangeAspect="1" noChangeArrowheads="1"/>
          </p:cNvPicPr>
          <p:nvPr/>
        </p:nvPicPr>
        <p:blipFill>
          <a:blip r:embed="rId4" cstate="print"/>
          <a:srcRect/>
          <a:stretch>
            <a:fillRect/>
          </a:stretch>
        </p:blipFill>
        <p:spPr bwMode="auto">
          <a:xfrm>
            <a:off x="155575" y="2492896"/>
            <a:ext cx="1301817" cy="330217"/>
          </a:xfrm>
          <a:prstGeom prst="rect">
            <a:avLst/>
          </a:prstGeom>
          <a:noFill/>
        </p:spPr>
      </p:pic>
      <p:sp>
        <p:nvSpPr>
          <p:cNvPr id="13" name="Rectangle 12"/>
          <p:cNvSpPr/>
          <p:nvPr/>
        </p:nvSpPr>
        <p:spPr>
          <a:xfrm>
            <a:off x="3851920" y="5973087"/>
            <a:ext cx="5292080" cy="1200329"/>
          </a:xfrm>
          <a:prstGeom prst="rect">
            <a:avLst/>
          </a:prstGeom>
        </p:spPr>
        <p:txBody>
          <a:bodyPr wrap="square">
            <a:spAutoFit/>
          </a:bodyPr>
          <a:lstStyle/>
          <a:p>
            <a:pPr lvl="0" algn="r" eaLnBrk="0" fontAlgn="base" hangingPunct="0">
              <a:spcBef>
                <a:spcPct val="0"/>
              </a:spcBef>
              <a:spcAft>
                <a:spcPct val="0"/>
              </a:spcAft>
            </a:pPr>
            <a:r>
              <a:rPr lang="en-US" dirty="0">
                <a:solidFill>
                  <a:srgbClr val="FFFFFF"/>
                </a:solidFill>
                <a:latin typeface="Calibri" pitchFamily="34" charset="0"/>
                <a:cs typeface="Calibri" pitchFamily="34" charset="0"/>
              </a:rPr>
              <a:t>COMP280: Creative Computing</a:t>
            </a:r>
          </a:p>
          <a:p>
            <a:pPr lvl="0" algn="r" eaLnBrk="0" fontAlgn="base" hangingPunct="0">
              <a:spcBef>
                <a:spcPct val="0"/>
              </a:spcBef>
              <a:spcAft>
                <a:spcPct val="0"/>
              </a:spcAft>
            </a:pPr>
            <a:r>
              <a:rPr lang="en-US" dirty="0">
                <a:solidFill>
                  <a:srgbClr val="FFFFFF"/>
                </a:solidFill>
                <a:latin typeface="Calibri" pitchFamily="34" charset="0"/>
                <a:cs typeface="Calibri" pitchFamily="34" charset="0"/>
              </a:rPr>
              <a:t>BSc(Hons) Computing for Games</a:t>
            </a:r>
          </a:p>
          <a:p>
            <a:pPr lvl="0" algn="r" eaLnBrk="0" fontAlgn="base" hangingPunct="0">
              <a:spcBef>
                <a:spcPct val="0"/>
              </a:spcBef>
              <a:spcAft>
                <a:spcPct val="0"/>
              </a:spcAft>
            </a:pPr>
            <a:r>
              <a:rPr lang="en-US" dirty="0">
                <a:solidFill>
                  <a:srgbClr val="FFFFFF"/>
                </a:solidFill>
                <a:latin typeface="Calibri" pitchFamily="34" charset="0"/>
                <a:cs typeface="Calibri" pitchFamily="34" charset="0"/>
              </a:rPr>
              <a:t>BA(Hons) Game Development: Programming</a:t>
            </a:r>
          </a:p>
          <a:p>
            <a:pPr lvl="0" algn="r" eaLnBrk="0" fontAlgn="base" hangingPunct="0">
              <a:spcBef>
                <a:spcPct val="0"/>
              </a:spcBef>
              <a:spcAft>
                <a:spcPct val="0"/>
              </a:spcAft>
            </a:pPr>
            <a:endParaRPr lang="en-US" sz="600" dirty="0">
              <a:latin typeface="Arial" pitchFamily="34" charset="0"/>
              <a:cs typeface="Arial" pitchFamily="34" charset="0"/>
            </a:endParaRPr>
          </a:p>
          <a:p>
            <a:pPr lvl="0" algn="r" eaLnBrk="0" fontAlgn="base" hangingPunct="0">
              <a:spcBef>
                <a:spcPct val="0"/>
              </a:spcBef>
              <a:spcAft>
                <a:spcPct val="0"/>
              </a:spcAft>
            </a:pPr>
            <a:endParaRPr lang="en-US" sz="600" dirty="0">
              <a:latin typeface="Arial" pitchFamily="34" charset="0"/>
              <a:cs typeface="Arial" pitchFamily="34" charset="0"/>
            </a:endParaRPr>
          </a:p>
          <a:p>
            <a:pPr lvl="0" algn="r" eaLnBrk="0" fontAlgn="base" hangingPunct="0">
              <a:spcBef>
                <a:spcPct val="0"/>
              </a:spcBef>
              <a:spcAft>
                <a:spcPct val="0"/>
              </a:spcAft>
            </a:pPr>
            <a:endParaRPr lang="en-US" sz="600" dirty="0">
              <a:latin typeface="Arial" pitchFamily="34" charset="0"/>
              <a:cs typeface="Arial" pitchFamily="34" charset="0"/>
            </a:endParaRPr>
          </a:p>
        </p:txBody>
      </p:sp>
      <p:sp>
        <p:nvSpPr>
          <p:cNvPr id="116741" name="Rectangle 5"/>
          <p:cNvSpPr>
            <a:spLocks noChangeArrowheads="1"/>
          </p:cNvSpPr>
          <p:nvPr/>
        </p:nvSpPr>
        <p:spPr bwMode="auto">
          <a:xfrm>
            <a:off x="251520" y="4006805"/>
            <a:ext cx="8712968" cy="64633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rgbClr val="FFFFFF"/>
                </a:solidFill>
                <a:effectLst/>
                <a:latin typeface="Calibri" pitchFamily="34" charset="0"/>
                <a:cs typeface="Calibri" pitchFamily="34" charset="0"/>
              </a:rPr>
              <a:t>Lecture 2</a:t>
            </a:r>
            <a:r>
              <a:rPr lang="en-US" sz="3600" dirty="0">
                <a:solidFill>
                  <a:srgbClr val="FFFFFF"/>
                </a:solidFill>
                <a:latin typeface="Calibri" pitchFamily="34" charset="0"/>
                <a:cs typeface="Calibri" pitchFamily="34" charset="0"/>
              </a:rPr>
              <a:t>: History &amp; State of Cybersecurity</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History of cybersecurity</a:t>
            </a:r>
          </a:p>
          <a:p>
            <a:pPr lvl="1"/>
            <a:r>
              <a:rPr lang="en-GB" dirty="0"/>
              <a:t>Growth of information technology over the last 50 years:</a:t>
            </a:r>
          </a:p>
          <a:p>
            <a:pPr lvl="2"/>
            <a:r>
              <a:rPr lang="en-GB" dirty="0"/>
              <a:t>The internet</a:t>
            </a:r>
          </a:p>
          <a:p>
            <a:pPr lvl="2"/>
            <a:r>
              <a:rPr lang="en-GB" dirty="0"/>
              <a:t>The WWW</a:t>
            </a:r>
          </a:p>
          <a:p>
            <a:pPr lvl="2"/>
            <a:r>
              <a:rPr lang="en-GB" dirty="0"/>
              <a:t>Moore’s Law</a:t>
            </a:r>
          </a:p>
          <a:p>
            <a:pPr lvl="3"/>
            <a:r>
              <a:rPr lang="en-GB" dirty="0"/>
              <a:t>Number of transistors in a circuit doubles every two years</a:t>
            </a:r>
          </a:p>
          <a:p>
            <a:pPr lvl="3"/>
            <a:r>
              <a:rPr lang="en-GB" dirty="0"/>
              <a:t>Massive growth of technology complexity</a:t>
            </a:r>
          </a:p>
          <a:p>
            <a:pPr lvl="3"/>
            <a:r>
              <a:rPr lang="en-GB" dirty="0"/>
              <a:t>Massive reductions in prices</a:t>
            </a:r>
          </a:p>
          <a:p>
            <a:pPr lvl="2"/>
            <a:r>
              <a:rPr lang="en-GB" dirty="0"/>
              <a:t>Reduction in barriers to entry for technology</a:t>
            </a:r>
          </a:p>
          <a:p>
            <a:pPr lvl="3"/>
            <a:r>
              <a:rPr lang="en-GB" dirty="0"/>
              <a:t>Move towards software as a service (SaaS)</a:t>
            </a:r>
          </a:p>
          <a:p>
            <a:pPr lvl="4"/>
            <a:r>
              <a:rPr lang="en-GB" dirty="0"/>
              <a:t>Companies can rent rather than buy/build technology</a:t>
            </a:r>
          </a:p>
          <a:p>
            <a:pPr lvl="2">
              <a:buFont typeface="Wingdings" pitchFamily="2" charset="2"/>
              <a:buChar char="à"/>
            </a:pPr>
            <a:r>
              <a:rPr lang="en-GB" dirty="0"/>
              <a:t>Creation of technology—based companies</a:t>
            </a:r>
          </a:p>
          <a:p>
            <a:pPr lvl="3">
              <a:buFont typeface="Wingdings" pitchFamily="2" charset="2"/>
              <a:buChar char="à"/>
            </a:pPr>
            <a:r>
              <a:rPr lang="en-GB" dirty="0"/>
              <a:t>FANG companies (</a:t>
            </a:r>
            <a:r>
              <a:rPr lang="en-GB" dirty="0" err="1"/>
              <a:t>facebook</a:t>
            </a:r>
            <a:r>
              <a:rPr lang="en-GB" dirty="0"/>
              <a:t>, Apple, Netflix, Google)</a:t>
            </a:r>
          </a:p>
          <a:p>
            <a:pPr lvl="3">
              <a:buFont typeface="Wingdings" pitchFamily="2" charset="2"/>
              <a:buChar char="à"/>
            </a:pPr>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2388796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History of cybersecurity</a:t>
            </a:r>
          </a:p>
          <a:p>
            <a:pPr lvl="1"/>
            <a:endParaRPr lang="en-GB" dirty="0"/>
          </a:p>
        </p:txBody>
      </p:sp>
      <p:sp>
        <p:nvSpPr>
          <p:cNvPr id="4" name="Rectangle 3">
            <a:extLst>
              <a:ext uri="{FF2B5EF4-FFF2-40B4-BE49-F238E27FC236}">
                <a16:creationId xmlns:a16="http://schemas.microsoft.com/office/drawing/2014/main" id="{DE079AED-CE1B-564D-905C-62EF26DB746D}"/>
              </a:ext>
            </a:extLst>
          </p:cNvPr>
          <p:cNvSpPr/>
          <p:nvPr/>
        </p:nvSpPr>
        <p:spPr>
          <a:xfrm>
            <a:off x="-252536" y="6361583"/>
            <a:ext cx="9558808" cy="307777"/>
          </a:xfrm>
          <a:prstGeom prst="rect">
            <a:avLst/>
          </a:prstGeom>
        </p:spPr>
        <p:txBody>
          <a:bodyPr wrap="square">
            <a:spAutoFit/>
          </a:bodyPr>
          <a:lstStyle/>
          <a:p>
            <a:pPr algn="ctr"/>
            <a:r>
              <a:rPr lang="en-GB" sz="1400" dirty="0">
                <a:hlinkClick r:id="rId2"/>
              </a:rPr>
              <a:t>https://www.economist.com/leaders/2017/05/06/the-worlds-most-valuable-resource-is-no-longer-oil-but-data</a:t>
            </a:r>
            <a:endParaRPr lang="en-GB" sz="1400" dirty="0"/>
          </a:p>
        </p:txBody>
      </p:sp>
      <p:pic>
        <p:nvPicPr>
          <p:cNvPr id="5" name="Picture 4">
            <a:extLst>
              <a:ext uri="{FF2B5EF4-FFF2-40B4-BE49-F238E27FC236}">
                <a16:creationId xmlns:a16="http://schemas.microsoft.com/office/drawing/2014/main" id="{8179D371-A16D-8A47-9E13-4D4F1E6938F9}"/>
              </a:ext>
            </a:extLst>
          </p:cNvPr>
          <p:cNvPicPr>
            <a:picLocks noChangeAspect="1"/>
          </p:cNvPicPr>
          <p:nvPr/>
        </p:nvPicPr>
        <p:blipFill>
          <a:blip r:embed="rId3"/>
          <a:stretch>
            <a:fillRect/>
          </a:stretch>
        </p:blipFill>
        <p:spPr>
          <a:xfrm>
            <a:off x="2638053" y="1132383"/>
            <a:ext cx="3867894" cy="5157192"/>
          </a:xfrm>
          <a:prstGeom prst="rect">
            <a:avLst/>
          </a:prstGeom>
        </p:spPr>
      </p:pic>
    </p:spTree>
    <p:extLst>
      <p:ext uri="{BB962C8B-B14F-4D97-AF65-F5344CB8AC3E}">
        <p14:creationId xmlns:p14="http://schemas.microsoft.com/office/powerpoint/2010/main" val="4268713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b="1" dirty="0"/>
          </a:p>
          <a:p>
            <a:endParaRPr lang="en-GB" b="1" dirty="0"/>
          </a:p>
          <a:p>
            <a:endParaRPr lang="en-GB" b="1" dirty="0"/>
          </a:p>
          <a:p>
            <a:endParaRPr lang="en-GB" b="1" dirty="0"/>
          </a:p>
          <a:p>
            <a:r>
              <a:rPr lang="en-GB" dirty="0"/>
              <a:t>Define the term ‘cybersecurity’</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6627423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Cybersecurity</a:t>
            </a:r>
          </a:p>
          <a:p>
            <a:pPr lvl="1"/>
            <a:r>
              <a:rPr lang="en-GB" dirty="0"/>
              <a:t>We can see that cybersecurity relates to:</a:t>
            </a:r>
          </a:p>
          <a:p>
            <a:pPr lvl="2"/>
            <a:r>
              <a:rPr lang="en-GB" dirty="0"/>
              <a:t>Unauthorised access to an organisation’s information and/or systems</a:t>
            </a:r>
          </a:p>
          <a:p>
            <a:pPr lvl="2"/>
            <a:r>
              <a:rPr lang="en-GB" dirty="0"/>
              <a:t>Making information and/or systems unavailable to an organisation</a:t>
            </a:r>
          </a:p>
          <a:p>
            <a:pPr lvl="2"/>
            <a:r>
              <a:rPr lang="en-GB" dirty="0"/>
              <a:t>Tampering with an organisation’s information and/or systems</a:t>
            </a:r>
          </a:p>
          <a:p>
            <a:pPr lvl="2"/>
            <a:endParaRPr lang="en-GB" dirty="0"/>
          </a:p>
          <a:p>
            <a:pPr lvl="1"/>
            <a:r>
              <a:rPr lang="en-GB" dirty="0"/>
              <a:t>I.e. systems and information suffering from some form of loss and/or harm</a:t>
            </a:r>
          </a:p>
          <a:p>
            <a:pPr lvl="2"/>
            <a:endParaRPr lang="en-GB" dirty="0"/>
          </a:p>
          <a:p>
            <a:pPr lvl="2"/>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15849798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Cybersecurity</a:t>
            </a:r>
          </a:p>
          <a:p>
            <a:pPr lvl="1"/>
            <a:r>
              <a:rPr lang="en-GB" dirty="0"/>
              <a:t>We can define harm as:</a:t>
            </a:r>
          </a:p>
          <a:p>
            <a:pPr lvl="2"/>
            <a:r>
              <a:rPr lang="en-GB" dirty="0"/>
              <a:t>Reputational damage</a:t>
            </a:r>
          </a:p>
          <a:p>
            <a:pPr lvl="2"/>
            <a:r>
              <a:rPr lang="en-GB" dirty="0"/>
              <a:t>Financial loss</a:t>
            </a:r>
          </a:p>
          <a:p>
            <a:pPr lvl="2"/>
            <a:r>
              <a:rPr lang="en-GB" dirty="0"/>
              <a:t>Regulatory</a:t>
            </a:r>
          </a:p>
          <a:p>
            <a:pPr lvl="2"/>
            <a:r>
              <a:rPr lang="en-GB" dirty="0"/>
              <a:t>Operational</a:t>
            </a:r>
          </a:p>
          <a:p>
            <a:pPr lvl="2"/>
            <a:r>
              <a:rPr lang="en-GB" dirty="0"/>
              <a:t>Loss of Intellectual Property (IP), trade secrets etc</a:t>
            </a:r>
          </a:p>
          <a:p>
            <a:pPr lvl="2"/>
            <a:endParaRPr lang="en-GB" dirty="0"/>
          </a:p>
          <a:p>
            <a:pPr lvl="2"/>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12035757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Cybersecurity</a:t>
            </a:r>
          </a:p>
          <a:p>
            <a:pPr lvl="1"/>
            <a:r>
              <a:rPr lang="en-GB" dirty="0"/>
              <a:t>A definition of cyber security:</a:t>
            </a:r>
          </a:p>
          <a:p>
            <a:pPr lvl="2"/>
            <a:endParaRPr lang="en-GB" dirty="0"/>
          </a:p>
          <a:p>
            <a:pPr lvl="2"/>
            <a:r>
              <a:rPr lang="en-GB" dirty="0"/>
              <a:t>Cybersecurity is protecting the confidentiality, integrity &amp; availability of an organisation’s information assets from malicious actors and/or accidents.</a:t>
            </a:r>
          </a:p>
          <a:p>
            <a:pPr lvl="2"/>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3371070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Cybersecurity</a:t>
            </a:r>
          </a:p>
          <a:p>
            <a:pPr lvl="1"/>
            <a:r>
              <a:rPr lang="en-GB" dirty="0"/>
              <a:t>Who are these actors?</a:t>
            </a:r>
          </a:p>
          <a:p>
            <a:pPr lvl="2"/>
            <a:r>
              <a:rPr lang="en-GB" dirty="0"/>
              <a:t>Depends on your organisation</a:t>
            </a:r>
          </a:p>
          <a:p>
            <a:pPr lvl="2"/>
            <a:endParaRPr lang="en-GB" dirty="0"/>
          </a:p>
          <a:p>
            <a:pPr lvl="2"/>
            <a:r>
              <a:rPr lang="en-GB" dirty="0"/>
              <a:t>Criminals, Competitors, Countries</a:t>
            </a:r>
          </a:p>
          <a:p>
            <a:pPr lvl="2"/>
            <a:r>
              <a:rPr lang="en-GB" dirty="0" err="1"/>
              <a:t>Hackivists</a:t>
            </a:r>
            <a:r>
              <a:rPr lang="en-GB" dirty="0"/>
              <a:t> &amp; Hackers</a:t>
            </a:r>
          </a:p>
          <a:p>
            <a:pPr lvl="2"/>
            <a:endParaRPr lang="en-GB" dirty="0"/>
          </a:p>
          <a:p>
            <a:pPr lvl="2"/>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33708578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Cybersecurity</a:t>
            </a:r>
          </a:p>
          <a:p>
            <a:pPr lvl="1"/>
            <a:r>
              <a:rPr lang="en-GB" dirty="0"/>
              <a:t>Cyber Risk Assessments</a:t>
            </a:r>
          </a:p>
          <a:p>
            <a:pPr lvl="1"/>
            <a:endParaRPr lang="en-GB" dirty="0"/>
          </a:p>
          <a:p>
            <a:pPr lvl="1"/>
            <a:endParaRPr lang="en-GB" dirty="0"/>
          </a:p>
          <a:p>
            <a:pPr lvl="1"/>
            <a:endParaRPr lang="en-GB" dirty="0"/>
          </a:p>
          <a:p>
            <a:pPr lvl="1"/>
            <a:endParaRPr lang="en-GB" dirty="0"/>
          </a:p>
          <a:p>
            <a:pPr lvl="1"/>
            <a:endParaRPr lang="en-GB" dirty="0"/>
          </a:p>
          <a:p>
            <a:pPr lvl="1"/>
            <a:endParaRPr lang="en-GB" dirty="0"/>
          </a:p>
          <a:p>
            <a:pPr lvl="1"/>
            <a:endParaRPr lang="en-GB" dirty="0"/>
          </a:p>
          <a:p>
            <a:pPr lvl="2"/>
            <a:r>
              <a:rPr lang="en-GB" dirty="0"/>
              <a:t>Use risk modelling to work out likelihood and impact</a:t>
            </a:r>
          </a:p>
          <a:p>
            <a:pPr lvl="3"/>
            <a:r>
              <a:rPr lang="en-GB" dirty="0"/>
              <a:t>Then plan accordingly</a:t>
            </a:r>
          </a:p>
          <a:p>
            <a:pPr lvl="2"/>
            <a:endParaRPr lang="en-GB" dirty="0"/>
          </a:p>
          <a:p>
            <a:pPr lvl="2"/>
            <a:endParaRPr lang="en-GB" dirty="0"/>
          </a:p>
          <a:p>
            <a:pPr lvl="1"/>
            <a:endParaRPr lang="en-GB" dirty="0"/>
          </a:p>
          <a:p>
            <a:pPr lvl="1"/>
            <a:endParaRPr lang="en-GB" dirty="0"/>
          </a:p>
          <a:p>
            <a:pPr lvl="1"/>
            <a:endParaRPr lang="en-GB" dirty="0"/>
          </a:p>
        </p:txBody>
      </p:sp>
      <p:grpSp>
        <p:nvGrpSpPr>
          <p:cNvPr id="14" name="Group 13">
            <a:extLst>
              <a:ext uri="{FF2B5EF4-FFF2-40B4-BE49-F238E27FC236}">
                <a16:creationId xmlns:a16="http://schemas.microsoft.com/office/drawing/2014/main" id="{D2FF55DB-1F16-FB4C-BBB6-9CA6BFC573BB}"/>
              </a:ext>
            </a:extLst>
          </p:cNvPr>
          <p:cNvGrpSpPr/>
          <p:nvPr/>
        </p:nvGrpSpPr>
        <p:grpSpPr>
          <a:xfrm>
            <a:off x="2258452" y="1844824"/>
            <a:ext cx="4329772" cy="2961620"/>
            <a:chOff x="2258452" y="2420888"/>
            <a:chExt cx="4329772" cy="2961620"/>
          </a:xfrm>
        </p:grpSpPr>
        <p:cxnSp>
          <p:nvCxnSpPr>
            <p:cNvPr id="4" name="Straight Arrow Connector 3">
              <a:extLst>
                <a:ext uri="{FF2B5EF4-FFF2-40B4-BE49-F238E27FC236}">
                  <a16:creationId xmlns:a16="http://schemas.microsoft.com/office/drawing/2014/main" id="{D69684E6-4A1A-E84C-904C-D3F140532E03}"/>
                </a:ext>
              </a:extLst>
            </p:cNvPr>
            <p:cNvCxnSpPr/>
            <p:nvPr/>
          </p:nvCxnSpPr>
          <p:spPr>
            <a:xfrm>
              <a:off x="2627784" y="4869160"/>
              <a:ext cx="3960440" cy="0"/>
            </a:xfrm>
            <a:prstGeom prst="straightConnector1">
              <a:avLst/>
            </a:prstGeom>
            <a:ln>
              <a:solidFill>
                <a:schemeClr val="bg1"/>
              </a:solidFill>
              <a:tailEnd type="triangle"/>
            </a:ln>
          </p:spPr>
          <p:style>
            <a:lnRef idx="2">
              <a:schemeClr val="accent2"/>
            </a:lnRef>
            <a:fillRef idx="0">
              <a:schemeClr val="accent2"/>
            </a:fillRef>
            <a:effectRef idx="1">
              <a:schemeClr val="accent2"/>
            </a:effectRef>
            <a:fontRef idx="minor">
              <a:schemeClr val="tx1"/>
            </a:fontRef>
          </p:style>
        </p:cxnSp>
        <p:cxnSp>
          <p:nvCxnSpPr>
            <p:cNvPr id="5" name="Straight Arrow Connector 4">
              <a:extLst>
                <a:ext uri="{FF2B5EF4-FFF2-40B4-BE49-F238E27FC236}">
                  <a16:creationId xmlns:a16="http://schemas.microsoft.com/office/drawing/2014/main" id="{60FAA903-68D3-4E4C-A2C9-5296B6FA5666}"/>
                </a:ext>
              </a:extLst>
            </p:cNvPr>
            <p:cNvCxnSpPr>
              <a:cxnSpLocks/>
            </p:cNvCxnSpPr>
            <p:nvPr/>
          </p:nvCxnSpPr>
          <p:spPr>
            <a:xfrm flipV="1">
              <a:off x="2627784" y="2420888"/>
              <a:ext cx="0" cy="2448272"/>
            </a:xfrm>
            <a:prstGeom prst="straightConnector1">
              <a:avLst/>
            </a:prstGeom>
            <a:ln>
              <a:solidFill>
                <a:schemeClr val="bg1"/>
              </a:solidFill>
              <a:tailEnd type="triangle"/>
            </a:ln>
          </p:spPr>
          <p:style>
            <a:lnRef idx="2">
              <a:schemeClr val="accent2"/>
            </a:lnRef>
            <a:fillRef idx="0">
              <a:schemeClr val="accent2"/>
            </a:fillRef>
            <a:effectRef idx="1">
              <a:schemeClr val="accent2"/>
            </a:effectRef>
            <a:fontRef idx="minor">
              <a:schemeClr val="tx1"/>
            </a:fontRef>
          </p:style>
        </p:cxnSp>
        <p:sp>
          <p:nvSpPr>
            <p:cNvPr id="9" name="TextBox 8">
              <a:extLst>
                <a:ext uri="{FF2B5EF4-FFF2-40B4-BE49-F238E27FC236}">
                  <a16:creationId xmlns:a16="http://schemas.microsoft.com/office/drawing/2014/main" id="{8976537D-CEE6-604C-9694-272523DF25EE}"/>
                </a:ext>
              </a:extLst>
            </p:cNvPr>
            <p:cNvSpPr txBox="1"/>
            <p:nvPr/>
          </p:nvSpPr>
          <p:spPr>
            <a:xfrm>
              <a:off x="3347864" y="5013176"/>
              <a:ext cx="2296847" cy="369332"/>
            </a:xfrm>
            <a:prstGeom prst="rect">
              <a:avLst/>
            </a:prstGeom>
            <a:noFill/>
          </p:spPr>
          <p:txBody>
            <a:bodyPr wrap="none" rtlCol="0">
              <a:spAutoFit/>
            </a:bodyPr>
            <a:lstStyle/>
            <a:p>
              <a:r>
                <a:rPr lang="en-US" dirty="0">
                  <a:solidFill>
                    <a:schemeClr val="bg1"/>
                  </a:solidFill>
                </a:rPr>
                <a:t>Impact to </a:t>
              </a:r>
              <a:r>
                <a:rPr lang="en-GB" dirty="0">
                  <a:solidFill>
                    <a:schemeClr val="bg1"/>
                  </a:solidFill>
                </a:rPr>
                <a:t>organisation</a:t>
              </a:r>
            </a:p>
          </p:txBody>
        </p:sp>
        <p:sp>
          <p:nvSpPr>
            <p:cNvPr id="10" name="TextBox 9">
              <a:extLst>
                <a:ext uri="{FF2B5EF4-FFF2-40B4-BE49-F238E27FC236}">
                  <a16:creationId xmlns:a16="http://schemas.microsoft.com/office/drawing/2014/main" id="{51C38DB0-ED0E-0F45-B3DA-B6A9BF7B0707}"/>
                </a:ext>
              </a:extLst>
            </p:cNvPr>
            <p:cNvSpPr txBox="1"/>
            <p:nvPr/>
          </p:nvSpPr>
          <p:spPr>
            <a:xfrm rot="16200000">
              <a:off x="1402416" y="3394490"/>
              <a:ext cx="2081404" cy="369332"/>
            </a:xfrm>
            <a:prstGeom prst="rect">
              <a:avLst/>
            </a:prstGeom>
            <a:noFill/>
          </p:spPr>
          <p:txBody>
            <a:bodyPr wrap="none" rtlCol="0">
              <a:spAutoFit/>
            </a:bodyPr>
            <a:lstStyle/>
            <a:p>
              <a:r>
                <a:rPr lang="en-US">
                  <a:solidFill>
                    <a:schemeClr val="bg1"/>
                  </a:solidFill>
                </a:rPr>
                <a:t>Probability of Attack</a:t>
              </a:r>
            </a:p>
          </p:txBody>
        </p:sp>
        <p:sp>
          <p:nvSpPr>
            <p:cNvPr id="11" name="Rectangle 10">
              <a:extLst>
                <a:ext uri="{FF2B5EF4-FFF2-40B4-BE49-F238E27FC236}">
                  <a16:creationId xmlns:a16="http://schemas.microsoft.com/office/drawing/2014/main" id="{0ACB0707-762A-124E-B7D2-111B306FA65A}"/>
                </a:ext>
              </a:extLst>
            </p:cNvPr>
            <p:cNvSpPr/>
            <p:nvPr/>
          </p:nvSpPr>
          <p:spPr>
            <a:xfrm>
              <a:off x="5394521" y="2538453"/>
              <a:ext cx="1053494" cy="369332"/>
            </a:xfrm>
            <a:prstGeom prst="rect">
              <a:avLst/>
            </a:prstGeom>
          </p:spPr>
          <p:txBody>
            <a:bodyPr wrap="none">
              <a:spAutoFit/>
            </a:bodyPr>
            <a:lstStyle/>
            <a:p>
              <a:r>
                <a:rPr lang="en-GB" dirty="0">
                  <a:solidFill>
                    <a:schemeClr val="bg1"/>
                  </a:solidFill>
                </a:rPr>
                <a:t>Criminals</a:t>
              </a:r>
            </a:p>
          </p:txBody>
        </p:sp>
        <p:sp>
          <p:nvSpPr>
            <p:cNvPr id="12" name="Rectangle 11">
              <a:extLst>
                <a:ext uri="{FF2B5EF4-FFF2-40B4-BE49-F238E27FC236}">
                  <a16:creationId xmlns:a16="http://schemas.microsoft.com/office/drawing/2014/main" id="{C1E89BB3-7745-C842-8C1E-D128D1C6FE15}"/>
                </a:ext>
              </a:extLst>
            </p:cNvPr>
            <p:cNvSpPr/>
            <p:nvPr/>
          </p:nvSpPr>
          <p:spPr>
            <a:xfrm>
              <a:off x="2771800" y="4250526"/>
              <a:ext cx="915443" cy="369332"/>
            </a:xfrm>
            <a:prstGeom prst="rect">
              <a:avLst/>
            </a:prstGeom>
          </p:spPr>
          <p:txBody>
            <a:bodyPr wrap="none">
              <a:spAutoFit/>
            </a:bodyPr>
            <a:lstStyle/>
            <a:p>
              <a:r>
                <a:rPr lang="en-GB" dirty="0">
                  <a:solidFill>
                    <a:schemeClr val="bg1"/>
                  </a:solidFill>
                </a:rPr>
                <a:t>Hackers</a:t>
              </a:r>
            </a:p>
          </p:txBody>
        </p:sp>
        <p:sp>
          <p:nvSpPr>
            <p:cNvPr id="13" name="Rectangle 12">
              <a:extLst>
                <a:ext uri="{FF2B5EF4-FFF2-40B4-BE49-F238E27FC236}">
                  <a16:creationId xmlns:a16="http://schemas.microsoft.com/office/drawing/2014/main" id="{17E50CB0-FA61-454E-B889-47BAFB1A5BCA}"/>
                </a:ext>
              </a:extLst>
            </p:cNvPr>
            <p:cNvSpPr/>
            <p:nvPr/>
          </p:nvSpPr>
          <p:spPr>
            <a:xfrm>
              <a:off x="3834900" y="4065860"/>
              <a:ext cx="1342612" cy="369332"/>
            </a:xfrm>
            <a:prstGeom prst="rect">
              <a:avLst/>
            </a:prstGeom>
          </p:spPr>
          <p:txBody>
            <a:bodyPr wrap="none">
              <a:spAutoFit/>
            </a:bodyPr>
            <a:lstStyle/>
            <a:p>
              <a:r>
                <a:rPr lang="en-GB" dirty="0">
                  <a:solidFill>
                    <a:schemeClr val="bg1"/>
                  </a:solidFill>
                </a:rPr>
                <a:t>Competitors</a:t>
              </a:r>
            </a:p>
          </p:txBody>
        </p:sp>
      </p:grpSp>
    </p:spTree>
    <p:extLst>
      <p:ext uri="{BB962C8B-B14F-4D97-AF65-F5344CB8AC3E}">
        <p14:creationId xmlns:p14="http://schemas.microsoft.com/office/powerpoint/2010/main" val="2814773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Cybersecurity</a:t>
            </a:r>
          </a:p>
          <a:p>
            <a:pPr lvl="1"/>
            <a:r>
              <a:rPr lang="en-GB" dirty="0"/>
              <a:t>Cyber Risk Assessments</a:t>
            </a:r>
          </a:p>
          <a:p>
            <a:pPr lvl="1"/>
            <a:endParaRPr lang="en-GB" dirty="0"/>
          </a:p>
          <a:p>
            <a:pPr lvl="1"/>
            <a:endParaRPr lang="en-GB" dirty="0"/>
          </a:p>
          <a:p>
            <a:pPr lvl="1"/>
            <a:endParaRPr lang="en-GB" dirty="0"/>
          </a:p>
          <a:p>
            <a:pPr lvl="1"/>
            <a:endParaRPr lang="en-GB" dirty="0"/>
          </a:p>
          <a:p>
            <a:pPr lvl="1"/>
            <a:endParaRPr lang="en-GB" dirty="0"/>
          </a:p>
          <a:p>
            <a:pPr lvl="1"/>
            <a:endParaRPr lang="en-GB" dirty="0"/>
          </a:p>
          <a:p>
            <a:pPr lvl="1"/>
            <a:endParaRPr lang="en-GB" dirty="0"/>
          </a:p>
          <a:p>
            <a:pPr lvl="2"/>
            <a:endParaRPr lang="en-GB" dirty="0"/>
          </a:p>
          <a:p>
            <a:pPr lvl="2"/>
            <a:endParaRPr lang="en-GB" dirty="0"/>
          </a:p>
          <a:p>
            <a:pPr lvl="1"/>
            <a:endParaRPr lang="en-GB" dirty="0"/>
          </a:p>
          <a:p>
            <a:pPr lvl="1"/>
            <a:endParaRPr lang="en-GB" dirty="0"/>
          </a:p>
          <a:p>
            <a:pPr lvl="1"/>
            <a:endParaRPr lang="en-GB" dirty="0"/>
          </a:p>
        </p:txBody>
      </p:sp>
      <p:graphicFrame>
        <p:nvGraphicFramePr>
          <p:cNvPr id="2" name="Table 1">
            <a:extLst>
              <a:ext uri="{FF2B5EF4-FFF2-40B4-BE49-F238E27FC236}">
                <a16:creationId xmlns:a16="http://schemas.microsoft.com/office/drawing/2014/main" id="{58F57F42-C45B-B24D-9DA1-83CFB86221D5}"/>
              </a:ext>
            </a:extLst>
          </p:cNvPr>
          <p:cNvGraphicFramePr>
            <a:graphicFrameLocks noGrp="1"/>
          </p:cNvGraphicFramePr>
          <p:nvPr>
            <p:extLst>
              <p:ext uri="{D42A27DB-BD31-4B8C-83A1-F6EECF244321}">
                <p14:modId xmlns:p14="http://schemas.microsoft.com/office/powerpoint/2010/main" val="2246618119"/>
              </p:ext>
            </p:extLst>
          </p:nvPr>
        </p:nvGraphicFramePr>
        <p:xfrm>
          <a:off x="457200" y="1809328"/>
          <a:ext cx="8229600" cy="4572000"/>
        </p:xfrm>
        <a:graphic>
          <a:graphicData uri="http://schemas.openxmlformats.org/drawingml/2006/table">
            <a:tbl>
              <a:tblPr firstRow="1" bandRow="1">
                <a:tableStyleId>{5C22544A-7EE6-4342-B048-85BDC9FD1C3A}</a:tableStyleId>
              </a:tblPr>
              <a:tblGrid>
                <a:gridCol w="6318703">
                  <a:extLst>
                    <a:ext uri="{9D8B030D-6E8A-4147-A177-3AD203B41FA5}">
                      <a16:colId xmlns:a16="http://schemas.microsoft.com/office/drawing/2014/main" val="3083360708"/>
                    </a:ext>
                  </a:extLst>
                </a:gridCol>
                <a:gridCol w="1910897">
                  <a:extLst>
                    <a:ext uri="{9D8B030D-6E8A-4147-A177-3AD203B41FA5}">
                      <a16:colId xmlns:a16="http://schemas.microsoft.com/office/drawing/2014/main" val="520398933"/>
                    </a:ext>
                  </a:extLst>
                </a:gridCol>
              </a:tblGrid>
              <a:tr h="370840">
                <a:tc>
                  <a:txBody>
                    <a:bodyPr/>
                    <a:lstStyle/>
                    <a:p>
                      <a:pPr algn="ctr"/>
                      <a:r>
                        <a:rPr lang="en-GB" sz="2400" dirty="0"/>
                        <a:t>Scenario</a:t>
                      </a:r>
                    </a:p>
                  </a:txBody>
                  <a:tcPr/>
                </a:tc>
                <a:tc>
                  <a:txBody>
                    <a:bodyPr/>
                    <a:lstStyle/>
                    <a:p>
                      <a:pPr algn="ctr"/>
                      <a:r>
                        <a:rPr lang="en-GB" sz="2400" dirty="0"/>
                        <a:t>Likely threat actors</a:t>
                      </a:r>
                    </a:p>
                  </a:txBody>
                  <a:tcPr/>
                </a:tc>
                <a:extLst>
                  <a:ext uri="{0D108BD9-81ED-4DB2-BD59-A6C34878D82A}">
                    <a16:rowId xmlns:a16="http://schemas.microsoft.com/office/drawing/2014/main" val="2214685814"/>
                  </a:ext>
                </a:extLst>
              </a:tr>
              <a:tr h="370840">
                <a:tc>
                  <a:txBody>
                    <a:bodyPr/>
                    <a:lstStyle/>
                    <a:p>
                      <a:r>
                        <a:rPr lang="en-GB" sz="2400" dirty="0"/>
                        <a:t>I run a leading crypto currency wallet service.</a:t>
                      </a:r>
                    </a:p>
                    <a:p>
                      <a:r>
                        <a:rPr lang="en-GB" sz="2400" dirty="0"/>
                        <a:t>We have over a billion bitcoin hashes.</a:t>
                      </a:r>
                    </a:p>
                  </a:txBody>
                  <a:tcPr/>
                </a:tc>
                <a:tc>
                  <a:txBody>
                    <a:bodyPr/>
                    <a:lstStyle/>
                    <a:p>
                      <a:pPr algn="ctr"/>
                      <a:endParaRPr lang="en-GB" sz="2400" dirty="0"/>
                    </a:p>
                  </a:txBody>
                  <a:tcPr/>
                </a:tc>
                <a:extLst>
                  <a:ext uri="{0D108BD9-81ED-4DB2-BD59-A6C34878D82A}">
                    <a16:rowId xmlns:a16="http://schemas.microsoft.com/office/drawing/2014/main" val="1360303908"/>
                  </a:ext>
                </a:extLst>
              </a:tr>
              <a:tr h="370840">
                <a:tc>
                  <a:txBody>
                    <a:bodyPr/>
                    <a:lstStyle/>
                    <a:p>
                      <a:r>
                        <a:rPr lang="en-GB" sz="2400" dirty="0"/>
                        <a:t>I run the IT department for the world’s leading soft drinks beverage with our famous, and secret, recipe</a:t>
                      </a:r>
                    </a:p>
                  </a:txBody>
                  <a:tcPr/>
                </a:tc>
                <a:tc>
                  <a:txBody>
                    <a:bodyPr/>
                    <a:lstStyle/>
                    <a:p>
                      <a:pPr algn="ctr"/>
                      <a:endParaRPr lang="en-GB" sz="2400" dirty="0"/>
                    </a:p>
                  </a:txBody>
                  <a:tcPr/>
                </a:tc>
                <a:extLst>
                  <a:ext uri="{0D108BD9-81ED-4DB2-BD59-A6C34878D82A}">
                    <a16:rowId xmlns:a16="http://schemas.microsoft.com/office/drawing/2014/main" val="2868334177"/>
                  </a:ext>
                </a:extLst>
              </a:tr>
              <a:tr h="370840">
                <a:tc>
                  <a:txBody>
                    <a:bodyPr/>
                    <a:lstStyle/>
                    <a:p>
                      <a:r>
                        <a:rPr lang="en-GB" sz="2400" dirty="0"/>
                        <a:t>I run a completely legitimate nuclear research facility in Iran</a:t>
                      </a:r>
                    </a:p>
                  </a:txBody>
                  <a:tcPr/>
                </a:tc>
                <a:tc>
                  <a:txBody>
                    <a:bodyPr/>
                    <a:lstStyle/>
                    <a:p>
                      <a:pPr algn="ctr"/>
                      <a:endParaRPr lang="en-GB" sz="2400" dirty="0"/>
                    </a:p>
                  </a:txBody>
                  <a:tcPr/>
                </a:tc>
                <a:extLst>
                  <a:ext uri="{0D108BD9-81ED-4DB2-BD59-A6C34878D82A}">
                    <a16:rowId xmlns:a16="http://schemas.microsoft.com/office/drawing/2014/main" val="1139514977"/>
                  </a:ext>
                </a:extLst>
              </a:tr>
              <a:tr h="370840">
                <a:tc>
                  <a:txBody>
                    <a:bodyPr/>
                    <a:lstStyle/>
                    <a:p>
                      <a:r>
                        <a:rPr lang="en-GB" sz="2400" dirty="0"/>
                        <a:t>I run a completely legitimate nationalist website</a:t>
                      </a:r>
                    </a:p>
                  </a:txBody>
                  <a:tcPr/>
                </a:tc>
                <a:tc>
                  <a:txBody>
                    <a:bodyPr/>
                    <a:lstStyle/>
                    <a:p>
                      <a:pPr algn="ctr"/>
                      <a:endParaRPr lang="en-GB" sz="2400" dirty="0"/>
                    </a:p>
                  </a:txBody>
                  <a:tcPr/>
                </a:tc>
                <a:extLst>
                  <a:ext uri="{0D108BD9-81ED-4DB2-BD59-A6C34878D82A}">
                    <a16:rowId xmlns:a16="http://schemas.microsoft.com/office/drawing/2014/main" val="339646629"/>
                  </a:ext>
                </a:extLst>
              </a:tr>
              <a:tr h="370840">
                <a:tc>
                  <a:txBody>
                    <a:bodyPr/>
                    <a:lstStyle/>
                    <a:p>
                      <a:r>
                        <a:rPr lang="en-GB" sz="2400" dirty="0"/>
                        <a:t>I run the Apple Store</a:t>
                      </a:r>
                    </a:p>
                  </a:txBody>
                  <a:tcPr/>
                </a:tc>
                <a:tc>
                  <a:txBody>
                    <a:bodyPr/>
                    <a:lstStyle/>
                    <a:p>
                      <a:pPr algn="ctr"/>
                      <a:endParaRPr lang="en-GB" sz="2400" dirty="0"/>
                    </a:p>
                  </a:txBody>
                  <a:tcPr/>
                </a:tc>
                <a:extLst>
                  <a:ext uri="{0D108BD9-81ED-4DB2-BD59-A6C34878D82A}">
                    <a16:rowId xmlns:a16="http://schemas.microsoft.com/office/drawing/2014/main" val="3215638728"/>
                  </a:ext>
                </a:extLst>
              </a:tr>
            </a:tbl>
          </a:graphicData>
        </a:graphic>
      </p:graphicFrame>
    </p:spTree>
    <p:extLst>
      <p:ext uri="{BB962C8B-B14F-4D97-AF65-F5344CB8AC3E}">
        <p14:creationId xmlns:p14="http://schemas.microsoft.com/office/powerpoint/2010/main" val="17590182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Cybersecurity</a:t>
            </a:r>
          </a:p>
          <a:p>
            <a:pPr lvl="1"/>
            <a:r>
              <a:rPr lang="en-GB" dirty="0"/>
              <a:t>Cyber Risk Assessments</a:t>
            </a:r>
          </a:p>
          <a:p>
            <a:pPr lvl="1"/>
            <a:endParaRPr lang="en-GB" dirty="0"/>
          </a:p>
          <a:p>
            <a:pPr lvl="1"/>
            <a:endParaRPr lang="en-GB" dirty="0"/>
          </a:p>
          <a:p>
            <a:pPr lvl="1"/>
            <a:endParaRPr lang="en-GB" dirty="0"/>
          </a:p>
          <a:p>
            <a:pPr lvl="1"/>
            <a:endParaRPr lang="en-GB" dirty="0"/>
          </a:p>
          <a:p>
            <a:pPr lvl="1"/>
            <a:endParaRPr lang="en-GB" dirty="0"/>
          </a:p>
          <a:p>
            <a:pPr lvl="1"/>
            <a:endParaRPr lang="en-GB" dirty="0"/>
          </a:p>
          <a:p>
            <a:pPr lvl="1"/>
            <a:endParaRPr lang="en-GB" dirty="0"/>
          </a:p>
          <a:p>
            <a:pPr lvl="2"/>
            <a:endParaRPr lang="en-GB" dirty="0"/>
          </a:p>
          <a:p>
            <a:pPr lvl="2"/>
            <a:endParaRPr lang="en-GB" dirty="0"/>
          </a:p>
          <a:p>
            <a:pPr lvl="1"/>
            <a:endParaRPr lang="en-GB" dirty="0"/>
          </a:p>
          <a:p>
            <a:pPr lvl="1"/>
            <a:endParaRPr lang="en-GB" dirty="0"/>
          </a:p>
          <a:p>
            <a:pPr lvl="1"/>
            <a:endParaRPr lang="en-GB" dirty="0"/>
          </a:p>
        </p:txBody>
      </p:sp>
      <p:graphicFrame>
        <p:nvGraphicFramePr>
          <p:cNvPr id="2" name="Table 1">
            <a:extLst>
              <a:ext uri="{FF2B5EF4-FFF2-40B4-BE49-F238E27FC236}">
                <a16:creationId xmlns:a16="http://schemas.microsoft.com/office/drawing/2014/main" id="{58F57F42-C45B-B24D-9DA1-83CFB86221D5}"/>
              </a:ext>
            </a:extLst>
          </p:cNvPr>
          <p:cNvGraphicFramePr>
            <a:graphicFrameLocks noGrp="1"/>
          </p:cNvGraphicFramePr>
          <p:nvPr>
            <p:extLst>
              <p:ext uri="{D42A27DB-BD31-4B8C-83A1-F6EECF244321}">
                <p14:modId xmlns:p14="http://schemas.microsoft.com/office/powerpoint/2010/main" val="3336565507"/>
              </p:ext>
            </p:extLst>
          </p:nvPr>
        </p:nvGraphicFramePr>
        <p:xfrm>
          <a:off x="457200" y="1809328"/>
          <a:ext cx="8229600" cy="4572000"/>
        </p:xfrm>
        <a:graphic>
          <a:graphicData uri="http://schemas.openxmlformats.org/drawingml/2006/table">
            <a:tbl>
              <a:tblPr firstRow="1" bandRow="1">
                <a:tableStyleId>{5C22544A-7EE6-4342-B048-85BDC9FD1C3A}</a:tableStyleId>
              </a:tblPr>
              <a:tblGrid>
                <a:gridCol w="6318703">
                  <a:extLst>
                    <a:ext uri="{9D8B030D-6E8A-4147-A177-3AD203B41FA5}">
                      <a16:colId xmlns:a16="http://schemas.microsoft.com/office/drawing/2014/main" val="3083360708"/>
                    </a:ext>
                  </a:extLst>
                </a:gridCol>
                <a:gridCol w="1910897">
                  <a:extLst>
                    <a:ext uri="{9D8B030D-6E8A-4147-A177-3AD203B41FA5}">
                      <a16:colId xmlns:a16="http://schemas.microsoft.com/office/drawing/2014/main" val="520398933"/>
                    </a:ext>
                  </a:extLst>
                </a:gridCol>
              </a:tblGrid>
              <a:tr h="370840">
                <a:tc>
                  <a:txBody>
                    <a:bodyPr/>
                    <a:lstStyle/>
                    <a:p>
                      <a:pPr algn="ctr"/>
                      <a:r>
                        <a:rPr lang="en-GB" sz="2400" dirty="0"/>
                        <a:t>Scenario</a:t>
                      </a:r>
                    </a:p>
                  </a:txBody>
                  <a:tcPr/>
                </a:tc>
                <a:tc>
                  <a:txBody>
                    <a:bodyPr/>
                    <a:lstStyle/>
                    <a:p>
                      <a:pPr algn="ctr"/>
                      <a:r>
                        <a:rPr lang="en-GB" sz="2400" dirty="0"/>
                        <a:t>Likely threat actors</a:t>
                      </a:r>
                    </a:p>
                  </a:txBody>
                  <a:tcPr/>
                </a:tc>
                <a:extLst>
                  <a:ext uri="{0D108BD9-81ED-4DB2-BD59-A6C34878D82A}">
                    <a16:rowId xmlns:a16="http://schemas.microsoft.com/office/drawing/2014/main" val="2214685814"/>
                  </a:ext>
                </a:extLst>
              </a:tr>
              <a:tr h="370840">
                <a:tc>
                  <a:txBody>
                    <a:bodyPr/>
                    <a:lstStyle/>
                    <a:p>
                      <a:r>
                        <a:rPr lang="en-GB" sz="2400" dirty="0"/>
                        <a:t>I run a leading crypto currency wallet service.</a:t>
                      </a:r>
                    </a:p>
                    <a:p>
                      <a:r>
                        <a:rPr lang="en-GB" sz="2400" dirty="0"/>
                        <a:t>We have over a billion bitcoin hashes.</a:t>
                      </a:r>
                    </a:p>
                  </a:txBody>
                  <a:tcPr/>
                </a:tc>
                <a:tc>
                  <a:txBody>
                    <a:bodyPr/>
                    <a:lstStyle/>
                    <a:p>
                      <a:pPr algn="ctr"/>
                      <a:r>
                        <a:rPr lang="en-GB" sz="2400" dirty="0"/>
                        <a:t>Criminals</a:t>
                      </a:r>
                    </a:p>
                  </a:txBody>
                  <a:tcPr/>
                </a:tc>
                <a:extLst>
                  <a:ext uri="{0D108BD9-81ED-4DB2-BD59-A6C34878D82A}">
                    <a16:rowId xmlns:a16="http://schemas.microsoft.com/office/drawing/2014/main" val="1360303908"/>
                  </a:ext>
                </a:extLst>
              </a:tr>
              <a:tr h="370840">
                <a:tc>
                  <a:txBody>
                    <a:bodyPr/>
                    <a:lstStyle/>
                    <a:p>
                      <a:r>
                        <a:rPr lang="en-GB" sz="2400" dirty="0"/>
                        <a:t>I run the IT department for the world’s leading soft drinks beverage with our famous, and secret, recipe</a:t>
                      </a:r>
                    </a:p>
                  </a:txBody>
                  <a:tcPr/>
                </a:tc>
                <a:tc>
                  <a:txBody>
                    <a:bodyPr/>
                    <a:lstStyle/>
                    <a:p>
                      <a:pPr algn="ctr"/>
                      <a:r>
                        <a:rPr lang="en-GB" sz="2400" dirty="0"/>
                        <a:t>Competitors</a:t>
                      </a:r>
                    </a:p>
                  </a:txBody>
                  <a:tcPr/>
                </a:tc>
                <a:extLst>
                  <a:ext uri="{0D108BD9-81ED-4DB2-BD59-A6C34878D82A}">
                    <a16:rowId xmlns:a16="http://schemas.microsoft.com/office/drawing/2014/main" val="2868334177"/>
                  </a:ext>
                </a:extLst>
              </a:tr>
              <a:tr h="370840">
                <a:tc>
                  <a:txBody>
                    <a:bodyPr/>
                    <a:lstStyle/>
                    <a:p>
                      <a:r>
                        <a:rPr lang="en-GB" sz="2400" dirty="0"/>
                        <a:t>I run a completely legitimate nuclear research facility in Iran</a:t>
                      </a:r>
                    </a:p>
                  </a:txBody>
                  <a:tcPr/>
                </a:tc>
                <a:tc>
                  <a:txBody>
                    <a:bodyPr/>
                    <a:lstStyle/>
                    <a:p>
                      <a:pPr algn="ctr"/>
                      <a:r>
                        <a:rPr lang="en-GB" sz="2400" dirty="0"/>
                        <a:t>Countries</a:t>
                      </a:r>
                    </a:p>
                  </a:txBody>
                  <a:tcPr/>
                </a:tc>
                <a:extLst>
                  <a:ext uri="{0D108BD9-81ED-4DB2-BD59-A6C34878D82A}">
                    <a16:rowId xmlns:a16="http://schemas.microsoft.com/office/drawing/2014/main" val="1139514977"/>
                  </a:ext>
                </a:extLst>
              </a:tr>
              <a:tr h="370840">
                <a:tc>
                  <a:txBody>
                    <a:bodyPr/>
                    <a:lstStyle/>
                    <a:p>
                      <a:r>
                        <a:rPr lang="en-GB" sz="2400" dirty="0"/>
                        <a:t>I run a completely legitimate nationalist website</a:t>
                      </a:r>
                    </a:p>
                  </a:txBody>
                  <a:tcPr/>
                </a:tc>
                <a:tc>
                  <a:txBody>
                    <a:bodyPr/>
                    <a:lstStyle/>
                    <a:p>
                      <a:pPr algn="ctr"/>
                      <a:r>
                        <a:rPr lang="en-GB" sz="2400" dirty="0"/>
                        <a:t>Hacktivists</a:t>
                      </a:r>
                    </a:p>
                  </a:txBody>
                  <a:tcPr/>
                </a:tc>
                <a:extLst>
                  <a:ext uri="{0D108BD9-81ED-4DB2-BD59-A6C34878D82A}">
                    <a16:rowId xmlns:a16="http://schemas.microsoft.com/office/drawing/2014/main" val="339646629"/>
                  </a:ext>
                </a:extLst>
              </a:tr>
              <a:tr h="370840">
                <a:tc>
                  <a:txBody>
                    <a:bodyPr/>
                    <a:lstStyle/>
                    <a:p>
                      <a:r>
                        <a:rPr lang="en-GB" sz="2400" dirty="0"/>
                        <a:t>I run the Apple Store</a:t>
                      </a:r>
                    </a:p>
                  </a:txBody>
                  <a:tcPr/>
                </a:tc>
                <a:tc>
                  <a:txBody>
                    <a:bodyPr/>
                    <a:lstStyle/>
                    <a:p>
                      <a:pPr algn="ctr"/>
                      <a:r>
                        <a:rPr lang="en-GB" sz="2400" dirty="0"/>
                        <a:t>Hackers</a:t>
                      </a:r>
                    </a:p>
                  </a:txBody>
                  <a:tcPr/>
                </a:tc>
                <a:extLst>
                  <a:ext uri="{0D108BD9-81ED-4DB2-BD59-A6C34878D82A}">
                    <a16:rowId xmlns:a16="http://schemas.microsoft.com/office/drawing/2014/main" val="3215638728"/>
                  </a:ext>
                </a:extLst>
              </a:tr>
            </a:tbl>
          </a:graphicData>
        </a:graphic>
      </p:graphicFrame>
    </p:spTree>
    <p:extLst>
      <p:ext uri="{BB962C8B-B14F-4D97-AF65-F5344CB8AC3E}">
        <p14:creationId xmlns:p14="http://schemas.microsoft.com/office/powerpoint/2010/main" val="2187245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Learning outcomes</a:t>
            </a:r>
          </a:p>
          <a:p>
            <a:pPr lvl="1"/>
            <a:r>
              <a:rPr lang="en-GB" b="1" dirty="0"/>
              <a:t>Understand </a:t>
            </a:r>
            <a:r>
              <a:rPr lang="en-GB" dirty="0"/>
              <a:t>how developments in social, technical , legal and economic spheres created an environment for cybersecurity</a:t>
            </a:r>
          </a:p>
          <a:p>
            <a:pPr lvl="1"/>
            <a:r>
              <a:rPr lang="en-GB" b="1" dirty="0"/>
              <a:t>Define </a:t>
            </a:r>
            <a:r>
              <a:rPr lang="en-GB" dirty="0"/>
              <a:t>the term ‘cybersecurity’</a:t>
            </a:r>
          </a:p>
          <a:p>
            <a:pPr lvl="1"/>
            <a:r>
              <a:rPr lang="en-GB" b="1" dirty="0"/>
              <a:t>Identify </a:t>
            </a:r>
            <a:r>
              <a:rPr lang="en-GB" dirty="0"/>
              <a:t>common hacking and phishing approaches</a:t>
            </a:r>
          </a:p>
          <a:p>
            <a:pPr lvl="1"/>
            <a:endParaRPr lang="en-GB" dirty="0"/>
          </a:p>
          <a:p>
            <a:pPr lvl="1"/>
            <a:endParaRPr lang="en-GB" dirty="0"/>
          </a:p>
          <a:p>
            <a:pPr lvl="1"/>
            <a:endParaRPr lang="en-GB"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b="1" dirty="0"/>
          </a:p>
          <a:p>
            <a:endParaRPr lang="en-GB" b="1" dirty="0"/>
          </a:p>
          <a:p>
            <a:endParaRPr lang="en-GB" b="1" dirty="0"/>
          </a:p>
          <a:p>
            <a:endParaRPr lang="en-GB" b="1" dirty="0"/>
          </a:p>
          <a:p>
            <a:r>
              <a:rPr lang="en-GB" dirty="0"/>
              <a:t>Identify common hacking and phishing approaches</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38466120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Common hacking and phishing approaches</a:t>
            </a:r>
          </a:p>
          <a:p>
            <a:pPr lvl="1"/>
            <a:r>
              <a:rPr lang="en-GB" dirty="0"/>
              <a:t>Let’s define some terms</a:t>
            </a:r>
          </a:p>
          <a:p>
            <a:pPr lvl="2"/>
            <a:r>
              <a:rPr lang="en-GB" dirty="0"/>
              <a:t>Hacking is ‘attacking’ a system through a computer</a:t>
            </a:r>
          </a:p>
          <a:p>
            <a:pPr lvl="2"/>
            <a:r>
              <a:rPr lang="en-GB" dirty="0"/>
              <a:t>Phishing is ‘attacking’ a system through people (employers, employees, contractors, users etc) </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17742146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Common hacking and phishing approaches</a:t>
            </a:r>
          </a:p>
          <a:p>
            <a:pPr lvl="1"/>
            <a:r>
              <a:rPr lang="en-GB" dirty="0"/>
              <a:t>Hacking</a:t>
            </a:r>
          </a:p>
          <a:p>
            <a:pPr lvl="2"/>
            <a:r>
              <a:rPr lang="en-GB" dirty="0"/>
              <a:t>Exploits &amp; Vulnerabilities</a:t>
            </a:r>
          </a:p>
          <a:p>
            <a:pPr lvl="3"/>
            <a:r>
              <a:rPr lang="en-GB" dirty="0"/>
              <a:t>Relies on implicit weaknesses within hardware, operating systems, applications</a:t>
            </a:r>
          </a:p>
          <a:p>
            <a:pPr lvl="4"/>
            <a:r>
              <a:rPr lang="en-GB" dirty="0"/>
              <a:t>Admin / default accounts on switches / moderns, servers etc</a:t>
            </a:r>
          </a:p>
          <a:p>
            <a:pPr lvl="4"/>
            <a:r>
              <a:rPr lang="en-GB" dirty="0"/>
              <a:t>Buffer over-runs</a:t>
            </a:r>
          </a:p>
          <a:p>
            <a:pPr lvl="4"/>
            <a:r>
              <a:rPr lang="en-GB" dirty="0"/>
              <a:t>Backdoors in applications</a:t>
            </a:r>
          </a:p>
          <a:p>
            <a:pPr lvl="4"/>
            <a:r>
              <a:rPr lang="en-GB" dirty="0"/>
              <a:t>Known bugs in systems</a:t>
            </a:r>
          </a:p>
          <a:p>
            <a:pPr lvl="4"/>
            <a:endParaRPr lang="en-GB" dirty="0"/>
          </a:p>
          <a:p>
            <a:pPr lvl="3"/>
            <a:r>
              <a:rPr lang="en-GB" dirty="0"/>
              <a:t>See this a lot with video games, in particular with speed runs ;)</a:t>
            </a:r>
          </a:p>
          <a:p>
            <a:pPr lvl="3"/>
            <a:endParaRPr lang="en-GB" dirty="0"/>
          </a:p>
          <a:p>
            <a:pPr lvl="3"/>
            <a:r>
              <a:rPr lang="en-GB" dirty="0"/>
              <a:t>This is why we have so many patches and updates now</a:t>
            </a:r>
          </a:p>
          <a:p>
            <a:pPr lvl="3"/>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7638750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Common hacking and phishing approaches</a:t>
            </a:r>
          </a:p>
          <a:p>
            <a:pPr lvl="1"/>
            <a:r>
              <a:rPr lang="en-GB" dirty="0"/>
              <a:t>Hacking</a:t>
            </a:r>
          </a:p>
          <a:p>
            <a:pPr lvl="2"/>
            <a:r>
              <a:rPr lang="en-GB" dirty="0"/>
              <a:t>Cross-site scripting</a:t>
            </a:r>
          </a:p>
          <a:p>
            <a:pPr lvl="3"/>
            <a:r>
              <a:rPr lang="en-GB" dirty="0"/>
              <a:t>Inject client-side scripts into web pages</a:t>
            </a:r>
          </a:p>
          <a:p>
            <a:pPr lvl="3"/>
            <a:r>
              <a:rPr lang="en-GB" dirty="0"/>
              <a:t>See this a lot with emails that have dubious links</a:t>
            </a:r>
          </a:p>
          <a:p>
            <a:pPr lvl="3"/>
            <a:r>
              <a:rPr lang="en-GB" dirty="0" err="1"/>
              <a:t>Javascript</a:t>
            </a:r>
            <a:r>
              <a:rPr lang="en-GB" dirty="0"/>
              <a:t> in the links will attempt to copy user credentials in cookies</a:t>
            </a:r>
          </a:p>
          <a:p>
            <a:pPr lvl="3"/>
            <a:endParaRPr lang="en-GB" dirty="0"/>
          </a:p>
          <a:p>
            <a:pPr lvl="3"/>
            <a:endParaRPr lang="en-GB" dirty="0"/>
          </a:p>
          <a:p>
            <a:pPr lvl="3"/>
            <a:r>
              <a:rPr lang="en-GB" dirty="0">
                <a:hlinkClick r:id="rId2"/>
              </a:rPr>
              <a:t>https://www.veracode.com/security/xss</a:t>
            </a:r>
            <a:endParaRPr lang="en-GB" dirty="0"/>
          </a:p>
          <a:p>
            <a:pPr lvl="3"/>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16032026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Common hacking and phishing approaches</a:t>
            </a:r>
          </a:p>
          <a:p>
            <a:pPr lvl="1"/>
            <a:r>
              <a:rPr lang="en-GB" dirty="0"/>
              <a:t>Hacking</a:t>
            </a:r>
          </a:p>
          <a:p>
            <a:pPr lvl="2"/>
            <a:r>
              <a:rPr lang="en-GB" dirty="0"/>
              <a:t>SQL Injections</a:t>
            </a:r>
          </a:p>
          <a:p>
            <a:pPr lvl="3"/>
            <a:endParaRPr lang="en-GB" dirty="0"/>
          </a:p>
          <a:p>
            <a:pPr lvl="1"/>
            <a:endParaRPr lang="en-GB" dirty="0"/>
          </a:p>
          <a:p>
            <a:pPr lvl="1"/>
            <a:endParaRPr lang="en-GB" dirty="0"/>
          </a:p>
          <a:p>
            <a:pPr lvl="1"/>
            <a:endParaRPr lang="en-GB" dirty="0"/>
          </a:p>
        </p:txBody>
      </p:sp>
      <p:pic>
        <p:nvPicPr>
          <p:cNvPr id="2" name="Picture 1">
            <a:extLst>
              <a:ext uri="{FF2B5EF4-FFF2-40B4-BE49-F238E27FC236}">
                <a16:creationId xmlns:a16="http://schemas.microsoft.com/office/drawing/2014/main" id="{DE6912D1-24E1-1E4E-BB19-308E6057B10A}"/>
              </a:ext>
            </a:extLst>
          </p:cNvPr>
          <p:cNvPicPr>
            <a:picLocks noChangeAspect="1"/>
          </p:cNvPicPr>
          <p:nvPr/>
        </p:nvPicPr>
        <p:blipFill>
          <a:blip r:embed="rId2"/>
          <a:stretch>
            <a:fillRect/>
          </a:stretch>
        </p:blipFill>
        <p:spPr>
          <a:xfrm>
            <a:off x="342900" y="2204864"/>
            <a:ext cx="8458200" cy="2603500"/>
          </a:xfrm>
          <a:prstGeom prst="rect">
            <a:avLst/>
          </a:prstGeom>
        </p:spPr>
      </p:pic>
    </p:spTree>
    <p:extLst>
      <p:ext uri="{BB962C8B-B14F-4D97-AF65-F5344CB8AC3E}">
        <p14:creationId xmlns:p14="http://schemas.microsoft.com/office/powerpoint/2010/main" val="8278093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Common hacking and phishing approaches</a:t>
            </a:r>
          </a:p>
          <a:p>
            <a:pPr lvl="1"/>
            <a:r>
              <a:rPr lang="en-GB" dirty="0"/>
              <a:t>Hacking</a:t>
            </a:r>
          </a:p>
          <a:p>
            <a:pPr lvl="2"/>
            <a:r>
              <a:rPr lang="en-GB" dirty="0"/>
              <a:t>SQL Injections</a:t>
            </a:r>
          </a:p>
          <a:p>
            <a:pPr lvl="3"/>
            <a:r>
              <a:rPr lang="en-GB" dirty="0"/>
              <a:t>Client server communications on HTTP will often encode data into </a:t>
            </a:r>
            <a:r>
              <a:rPr lang="en-GB" dirty="0" err="1"/>
              <a:t>urls</a:t>
            </a:r>
            <a:endParaRPr lang="en-GB" dirty="0"/>
          </a:p>
          <a:p>
            <a:pPr lvl="4"/>
            <a:r>
              <a:rPr lang="en-GB" dirty="0"/>
              <a:t>You can see this with all the %</a:t>
            </a:r>
            <a:r>
              <a:rPr lang="en-GB" dirty="0" err="1"/>
              <a:t>whatever?stuff</a:t>
            </a:r>
            <a:r>
              <a:rPr lang="en-GB" dirty="0"/>
              <a:t>% you see in </a:t>
            </a:r>
            <a:r>
              <a:rPr lang="en-GB" dirty="0" err="1"/>
              <a:t>urls</a:t>
            </a:r>
            <a:r>
              <a:rPr lang="en-GB" dirty="0"/>
              <a:t> in the browser</a:t>
            </a:r>
          </a:p>
          <a:p>
            <a:pPr lvl="4"/>
            <a:r>
              <a:rPr lang="en-GB" dirty="0"/>
              <a:t>These are unpacked by the server and used to run server-side scripts</a:t>
            </a:r>
          </a:p>
          <a:p>
            <a:pPr lvl="4"/>
            <a:r>
              <a:rPr lang="en-GB" dirty="0"/>
              <a:t>Often, developers will send raw SQL commands that are not sanitised on the server</a:t>
            </a:r>
          </a:p>
          <a:p>
            <a:pPr lvl="4"/>
            <a:r>
              <a:rPr lang="en-GB" dirty="0"/>
              <a:t>DROP TABLE *  will delete all the tables in a database</a:t>
            </a:r>
          </a:p>
          <a:p>
            <a:pPr lvl="4"/>
            <a:endParaRPr lang="en-GB" dirty="0"/>
          </a:p>
          <a:p>
            <a:pPr lvl="3"/>
            <a:r>
              <a:rPr lang="en-GB" dirty="0" err="1"/>
              <a:t>PySQL</a:t>
            </a:r>
            <a:r>
              <a:rPr lang="en-GB" dirty="0"/>
              <a:t> traps this behaviour ;)</a:t>
            </a:r>
          </a:p>
          <a:p>
            <a:pPr lvl="4"/>
            <a:r>
              <a:rPr lang="en-GB" dirty="0"/>
              <a:t>You should think about encrypting server bound data &amp; commands</a:t>
            </a:r>
          </a:p>
          <a:p>
            <a:pPr lvl="3"/>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25543134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lnSpcReduction="10000"/>
          </a:bodyPr>
          <a:lstStyle/>
          <a:p>
            <a:r>
              <a:rPr lang="en-GB" dirty="0"/>
              <a:t>Common hacking and phishing approaches</a:t>
            </a:r>
          </a:p>
          <a:p>
            <a:pPr lvl="1"/>
            <a:r>
              <a:rPr lang="en-GB" dirty="0"/>
              <a:t>Hacking</a:t>
            </a:r>
          </a:p>
          <a:p>
            <a:pPr lvl="2"/>
            <a:r>
              <a:rPr lang="en-GB" dirty="0"/>
              <a:t>Packet sniffing / Man in the middle</a:t>
            </a:r>
          </a:p>
          <a:p>
            <a:pPr lvl="3"/>
            <a:r>
              <a:rPr lang="en-GB" dirty="0"/>
              <a:t>Network data follows a defined format (otherwise no-one would be able to read it)</a:t>
            </a:r>
          </a:p>
          <a:p>
            <a:pPr lvl="3"/>
            <a:r>
              <a:rPr lang="en-GB" dirty="0"/>
              <a:t>You can sniff packets to see their contents</a:t>
            </a:r>
          </a:p>
          <a:p>
            <a:pPr lvl="4"/>
            <a:r>
              <a:rPr lang="en-GB" dirty="0"/>
              <a:t>Often, services will use raw text for data (see previous slide)</a:t>
            </a:r>
          </a:p>
          <a:p>
            <a:pPr lvl="4"/>
            <a:r>
              <a:rPr lang="en-GB" dirty="0"/>
              <a:t>This is </a:t>
            </a:r>
            <a:r>
              <a:rPr lang="en-GB" dirty="0" err="1"/>
              <a:t>v.bad</a:t>
            </a:r>
            <a:r>
              <a:rPr lang="en-GB" dirty="0"/>
              <a:t> if the service is sending raw passwords to the server (this is frighteningly common)</a:t>
            </a:r>
          </a:p>
          <a:p>
            <a:pPr lvl="3"/>
            <a:r>
              <a:rPr lang="en-GB" dirty="0"/>
              <a:t>A man in the middle is a node that will read network packets before sending them on to their correct destination</a:t>
            </a:r>
          </a:p>
          <a:p>
            <a:pPr lvl="4"/>
            <a:r>
              <a:rPr lang="en-GB" dirty="0"/>
              <a:t>Daily Mail ‘Café </a:t>
            </a:r>
            <a:r>
              <a:rPr lang="en-GB" dirty="0" err="1"/>
              <a:t>Wifi</a:t>
            </a:r>
            <a:r>
              <a:rPr lang="en-GB" dirty="0"/>
              <a:t>’ concerns.</a:t>
            </a:r>
          </a:p>
          <a:p>
            <a:pPr lvl="4"/>
            <a:endParaRPr lang="en-GB" dirty="0"/>
          </a:p>
          <a:p>
            <a:pPr lvl="3"/>
            <a:r>
              <a:rPr lang="en-GB" dirty="0"/>
              <a:t>HTTPS is secure HTTP</a:t>
            </a:r>
          </a:p>
          <a:p>
            <a:pPr lvl="4"/>
            <a:r>
              <a:rPr lang="en-GB" dirty="0"/>
              <a:t>You can encrypt packet payloads and sequence them to stop replay attacks</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40363613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Common hacking and phishing approaches</a:t>
            </a:r>
          </a:p>
          <a:p>
            <a:pPr lvl="1"/>
            <a:r>
              <a:rPr lang="en-GB" dirty="0"/>
              <a:t>Phishing</a:t>
            </a:r>
          </a:p>
          <a:p>
            <a:pPr lvl="2"/>
            <a:r>
              <a:rPr lang="en-GB" dirty="0"/>
              <a:t>Email phishing</a:t>
            </a:r>
          </a:p>
          <a:p>
            <a:pPr lvl="3"/>
            <a:r>
              <a:rPr lang="en-GB" dirty="0"/>
              <a:t>‘Nigerian prince’ / assistance scams</a:t>
            </a:r>
          </a:p>
          <a:p>
            <a:pPr lvl="3"/>
            <a:endParaRPr lang="en-GB" dirty="0"/>
          </a:p>
          <a:p>
            <a:pPr lvl="3"/>
            <a:r>
              <a:rPr lang="en-GB" dirty="0"/>
              <a:t>Fake company log-on scams</a:t>
            </a:r>
          </a:p>
          <a:p>
            <a:pPr lvl="4"/>
            <a:r>
              <a:rPr lang="en-GB" dirty="0"/>
              <a:t>You need to log on to some service to for some reason</a:t>
            </a:r>
          </a:p>
          <a:p>
            <a:pPr lvl="5"/>
            <a:r>
              <a:rPr lang="en-GB" dirty="0"/>
              <a:t>Bank, </a:t>
            </a:r>
            <a:r>
              <a:rPr lang="en-GB" dirty="0" err="1"/>
              <a:t>paypal</a:t>
            </a:r>
            <a:r>
              <a:rPr lang="en-GB" dirty="0"/>
              <a:t>, </a:t>
            </a:r>
            <a:r>
              <a:rPr lang="en-GB" dirty="0" err="1"/>
              <a:t>ebay</a:t>
            </a:r>
            <a:r>
              <a:rPr lang="en-GB" dirty="0"/>
              <a:t>, apple etc</a:t>
            </a:r>
          </a:p>
          <a:p>
            <a:pPr lvl="3"/>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11461860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Common hacking and phishing approaches</a:t>
            </a:r>
          </a:p>
          <a:p>
            <a:pPr lvl="1"/>
            <a:r>
              <a:rPr lang="en-GB" dirty="0"/>
              <a:t>Phishing</a:t>
            </a:r>
          </a:p>
          <a:p>
            <a:pPr lvl="2"/>
            <a:r>
              <a:rPr lang="en-GB" dirty="0"/>
              <a:t>Voice phishing</a:t>
            </a:r>
          </a:p>
          <a:p>
            <a:pPr lvl="3"/>
            <a:r>
              <a:rPr lang="en-GB" dirty="0"/>
              <a:t>Call up employees in a company asking for account details</a:t>
            </a:r>
          </a:p>
          <a:p>
            <a:pPr marL="1828800" lvl="4" indent="0">
              <a:buNone/>
            </a:pPr>
            <a:r>
              <a:rPr lang="en-GB" i="1" dirty="0"/>
              <a:t>‘Hi this is Dave in accounts, we’re having problems doing &lt;some work&gt; with your department's data, can you send over your finance account details so we can sort it out as we can’t get through to IT and this needs to be done by the end of the day’</a:t>
            </a:r>
          </a:p>
          <a:p>
            <a:pPr lvl="3"/>
            <a:endParaRPr lang="en-GB" dirty="0"/>
          </a:p>
          <a:p>
            <a:pPr lvl="3"/>
            <a:r>
              <a:rPr lang="en-GB" dirty="0"/>
              <a:t>Can do it with email &amp; spoofed addresses</a:t>
            </a:r>
          </a:p>
          <a:p>
            <a:pPr lvl="3"/>
            <a:endParaRPr lang="en-GB" dirty="0"/>
          </a:p>
          <a:p>
            <a:pPr lvl="3"/>
            <a:r>
              <a:rPr lang="en-GB" dirty="0"/>
              <a:t>It’s a bit of a modern take on the old scam of sending companies bills for non-existent services</a:t>
            </a:r>
          </a:p>
          <a:p>
            <a:pPr lvl="4"/>
            <a:r>
              <a:rPr lang="en-GB" dirty="0"/>
              <a:t>Or the zoo parking warden</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37139819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Common hacking and phishing approaches</a:t>
            </a:r>
          </a:p>
          <a:p>
            <a:pPr lvl="1"/>
            <a:r>
              <a:rPr lang="en-GB" dirty="0"/>
              <a:t>Phishing</a:t>
            </a:r>
          </a:p>
          <a:p>
            <a:pPr lvl="2"/>
            <a:r>
              <a:rPr lang="en-GB" dirty="0"/>
              <a:t>Spear phishing</a:t>
            </a:r>
          </a:p>
          <a:p>
            <a:pPr lvl="3"/>
            <a:r>
              <a:rPr lang="en-GB" dirty="0"/>
              <a:t>This is a derivative of phishing where the phishers look to target their victims using available company data</a:t>
            </a:r>
          </a:p>
          <a:p>
            <a:pPr lvl="1"/>
            <a:endParaRPr lang="en-GB" dirty="0"/>
          </a:p>
          <a:p>
            <a:pPr lvl="1"/>
            <a:endParaRPr lang="en-GB" dirty="0"/>
          </a:p>
          <a:p>
            <a:pPr lvl="1"/>
            <a:endParaRPr lang="en-GB" dirty="0"/>
          </a:p>
        </p:txBody>
      </p:sp>
      <p:pic>
        <p:nvPicPr>
          <p:cNvPr id="2" name="Picture 1">
            <a:extLst>
              <a:ext uri="{FF2B5EF4-FFF2-40B4-BE49-F238E27FC236}">
                <a16:creationId xmlns:a16="http://schemas.microsoft.com/office/drawing/2014/main" id="{9CAEA429-20F9-614C-BD48-5F664E2CDBC6}"/>
              </a:ext>
            </a:extLst>
          </p:cNvPr>
          <p:cNvPicPr>
            <a:picLocks noChangeAspect="1"/>
          </p:cNvPicPr>
          <p:nvPr/>
        </p:nvPicPr>
        <p:blipFill>
          <a:blip r:embed="rId2"/>
          <a:stretch>
            <a:fillRect/>
          </a:stretch>
        </p:blipFill>
        <p:spPr>
          <a:xfrm>
            <a:off x="1403648" y="3068960"/>
            <a:ext cx="6588348" cy="3025262"/>
          </a:xfrm>
          <a:prstGeom prst="rect">
            <a:avLst/>
          </a:prstGeom>
        </p:spPr>
      </p:pic>
    </p:spTree>
    <p:extLst>
      <p:ext uri="{BB962C8B-B14F-4D97-AF65-F5344CB8AC3E}">
        <p14:creationId xmlns:p14="http://schemas.microsoft.com/office/powerpoint/2010/main" val="11305671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b="1" dirty="0"/>
          </a:p>
          <a:p>
            <a:endParaRPr lang="en-GB" b="1" dirty="0"/>
          </a:p>
          <a:p>
            <a:endParaRPr lang="en-GB" b="1" dirty="0"/>
          </a:p>
          <a:p>
            <a:endParaRPr lang="en-GB" b="1" dirty="0"/>
          </a:p>
          <a:p>
            <a:r>
              <a:rPr lang="en-GB" dirty="0"/>
              <a:t>Understand how developments in social, technical , legal and economic spheres created an environment for cybersecurity</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35308171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Common hacking and phishing approaches</a:t>
            </a:r>
          </a:p>
          <a:p>
            <a:pPr lvl="1"/>
            <a:r>
              <a:rPr lang="en-GB" dirty="0"/>
              <a:t>Phishing</a:t>
            </a:r>
          </a:p>
          <a:p>
            <a:pPr lvl="2"/>
            <a:r>
              <a:rPr lang="en-GB" dirty="0"/>
              <a:t>Spear phishing</a:t>
            </a:r>
          </a:p>
          <a:p>
            <a:pPr lvl="3"/>
            <a:r>
              <a:rPr lang="en-GB" dirty="0"/>
              <a:t>This is a derivative of phishing where the phishers look to target their victims using available company data</a:t>
            </a:r>
          </a:p>
          <a:p>
            <a:pPr lvl="1"/>
            <a:endParaRPr lang="en-GB" dirty="0"/>
          </a:p>
          <a:p>
            <a:pPr lvl="1"/>
            <a:endParaRPr lang="en-GB" dirty="0"/>
          </a:p>
          <a:p>
            <a:pPr lvl="1"/>
            <a:endParaRPr lang="en-GB" dirty="0"/>
          </a:p>
        </p:txBody>
      </p:sp>
      <p:pic>
        <p:nvPicPr>
          <p:cNvPr id="4" name="Picture 3">
            <a:extLst>
              <a:ext uri="{FF2B5EF4-FFF2-40B4-BE49-F238E27FC236}">
                <a16:creationId xmlns:a16="http://schemas.microsoft.com/office/drawing/2014/main" id="{080EEC55-3B59-7D41-B7E0-2AC5D198B925}"/>
              </a:ext>
            </a:extLst>
          </p:cNvPr>
          <p:cNvPicPr>
            <a:picLocks noChangeAspect="1"/>
          </p:cNvPicPr>
          <p:nvPr/>
        </p:nvPicPr>
        <p:blipFill>
          <a:blip r:embed="rId2"/>
          <a:stretch>
            <a:fillRect/>
          </a:stretch>
        </p:blipFill>
        <p:spPr>
          <a:xfrm>
            <a:off x="2913737" y="2955994"/>
            <a:ext cx="3316525" cy="3755123"/>
          </a:xfrm>
          <a:prstGeom prst="rect">
            <a:avLst/>
          </a:prstGeom>
        </p:spPr>
      </p:pic>
    </p:spTree>
    <p:extLst>
      <p:ext uri="{BB962C8B-B14F-4D97-AF65-F5344CB8AC3E}">
        <p14:creationId xmlns:p14="http://schemas.microsoft.com/office/powerpoint/2010/main" val="37277955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Common hacking and phishing approaches</a:t>
            </a:r>
          </a:p>
          <a:p>
            <a:pPr lvl="1"/>
            <a:r>
              <a:rPr lang="en-GB" dirty="0"/>
              <a:t>Phishing</a:t>
            </a:r>
          </a:p>
          <a:p>
            <a:pPr lvl="2"/>
            <a:r>
              <a:rPr lang="en-GB" dirty="0"/>
              <a:t>Whaling</a:t>
            </a:r>
          </a:p>
          <a:p>
            <a:pPr lvl="3"/>
            <a:r>
              <a:rPr lang="en-GB" dirty="0"/>
              <a:t>This is another derivative of phishing where the phishers look to target senior managers in a company.</a:t>
            </a:r>
          </a:p>
          <a:p>
            <a:pPr lvl="3"/>
            <a:r>
              <a:rPr lang="en-GB" dirty="0"/>
              <a:t>These approaches can be easy when companies have fat websites with lots of social data on them</a:t>
            </a:r>
          </a:p>
          <a:p>
            <a:pPr lvl="1"/>
            <a:endParaRPr lang="en-GB" dirty="0"/>
          </a:p>
          <a:p>
            <a:pPr lvl="1"/>
            <a:endParaRPr lang="en-GB" dirty="0"/>
          </a:p>
          <a:p>
            <a:pPr lvl="1"/>
            <a:endParaRPr lang="en-GB" dirty="0"/>
          </a:p>
        </p:txBody>
      </p:sp>
      <p:pic>
        <p:nvPicPr>
          <p:cNvPr id="2" name="Picture 1">
            <a:extLst>
              <a:ext uri="{FF2B5EF4-FFF2-40B4-BE49-F238E27FC236}">
                <a16:creationId xmlns:a16="http://schemas.microsoft.com/office/drawing/2014/main" id="{1215553B-F7FE-A647-AE34-94AEF4DEAD5E}"/>
              </a:ext>
            </a:extLst>
          </p:cNvPr>
          <p:cNvPicPr>
            <a:picLocks noChangeAspect="1"/>
          </p:cNvPicPr>
          <p:nvPr/>
        </p:nvPicPr>
        <p:blipFill>
          <a:blip r:embed="rId2"/>
          <a:stretch>
            <a:fillRect/>
          </a:stretch>
        </p:blipFill>
        <p:spPr>
          <a:xfrm>
            <a:off x="2555776" y="3529658"/>
            <a:ext cx="4283968" cy="3211904"/>
          </a:xfrm>
          <a:prstGeom prst="rect">
            <a:avLst/>
          </a:prstGeom>
        </p:spPr>
      </p:pic>
    </p:spTree>
    <p:extLst>
      <p:ext uri="{BB962C8B-B14F-4D97-AF65-F5344CB8AC3E}">
        <p14:creationId xmlns:p14="http://schemas.microsoft.com/office/powerpoint/2010/main" val="33003856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Wrap-up</a:t>
            </a:r>
          </a:p>
          <a:p>
            <a:pPr lvl="1"/>
            <a:r>
              <a:rPr lang="en-GB" dirty="0"/>
              <a:t>Data is the new oil, it is the world’s most valuable resource</a:t>
            </a:r>
          </a:p>
          <a:p>
            <a:pPr lvl="2"/>
            <a:r>
              <a:rPr lang="en-GB" dirty="0"/>
              <a:t>Therefore, there’s value to be had in having it, especially if it’s not yours</a:t>
            </a:r>
          </a:p>
          <a:p>
            <a:pPr lvl="2"/>
            <a:r>
              <a:rPr lang="en-GB" dirty="0"/>
              <a:t>There’s value to be had in keeping yours secure</a:t>
            </a:r>
          </a:p>
          <a:p>
            <a:pPr lvl="2"/>
            <a:endParaRPr lang="en-GB" dirty="0"/>
          </a:p>
          <a:p>
            <a:pPr lvl="1"/>
            <a:r>
              <a:rPr lang="en-GB" dirty="0"/>
              <a:t>Nothing changes in human nature, we just change the artefacts that we apply our activities to</a:t>
            </a:r>
          </a:p>
          <a:p>
            <a:pPr lvl="2"/>
            <a:r>
              <a:rPr lang="en-GB" dirty="0"/>
              <a:t>Phishers will always phish</a:t>
            </a:r>
          </a:p>
          <a:p>
            <a:pPr lvl="2"/>
            <a:r>
              <a:rPr lang="en-GB" dirty="0"/>
              <a:t>People will always want information</a:t>
            </a:r>
          </a:p>
          <a:p>
            <a:pPr lvl="2"/>
            <a:r>
              <a:rPr lang="en-GB" dirty="0"/>
              <a:t>People and organisation will always want to keep their </a:t>
            </a:r>
            <a:r>
              <a:rPr lang="en-GB"/>
              <a:t>information private</a:t>
            </a:r>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654446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Wrap-up</a:t>
            </a:r>
          </a:p>
          <a:p>
            <a:pPr lvl="1"/>
            <a:r>
              <a:rPr lang="en-GB" b="1" dirty="0"/>
              <a:t>Understand </a:t>
            </a:r>
            <a:r>
              <a:rPr lang="en-GB" dirty="0"/>
              <a:t>how developments in social, technical , legal and economic spheres created an environment for cybersecurity</a:t>
            </a:r>
          </a:p>
          <a:p>
            <a:pPr lvl="2"/>
            <a:r>
              <a:rPr lang="en-GB" dirty="0"/>
              <a:t>Technology has created new ways to store, share and process data</a:t>
            </a:r>
          </a:p>
          <a:p>
            <a:pPr lvl="2"/>
            <a:r>
              <a:rPr lang="en-GB" dirty="0"/>
              <a:t>This has created new industries and societal demands for data-centric businesses</a:t>
            </a:r>
          </a:p>
          <a:p>
            <a:pPr lvl="2"/>
            <a:r>
              <a:rPr lang="en-GB" dirty="0"/>
              <a:t>Information always has value</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16998993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Wrap-up</a:t>
            </a:r>
          </a:p>
          <a:p>
            <a:pPr lvl="1"/>
            <a:r>
              <a:rPr lang="en-GB" b="1" dirty="0"/>
              <a:t>Define </a:t>
            </a:r>
            <a:r>
              <a:rPr lang="en-GB" dirty="0"/>
              <a:t>the term ‘cybersecurity’</a:t>
            </a:r>
          </a:p>
          <a:p>
            <a:pPr lvl="2"/>
            <a:r>
              <a:rPr lang="en-GB" dirty="0"/>
              <a:t>Cybersecurity is protecting the confidentiality, integrity &amp; availability of an organisation’s information assets from malicious actors and/or accidents.</a:t>
            </a:r>
          </a:p>
          <a:p>
            <a:pPr lvl="2"/>
            <a:endParaRPr lang="en-GB" dirty="0"/>
          </a:p>
          <a:p>
            <a:pPr lvl="2"/>
            <a:r>
              <a:rPr lang="en-GB" dirty="0"/>
              <a:t>Breaches in cybersecurity will impact an organisation’s:</a:t>
            </a:r>
          </a:p>
          <a:p>
            <a:pPr lvl="3"/>
            <a:r>
              <a:rPr lang="en-GB" dirty="0"/>
              <a:t>Reputation</a:t>
            </a:r>
          </a:p>
          <a:p>
            <a:pPr lvl="3"/>
            <a:r>
              <a:rPr lang="en-GB" dirty="0"/>
              <a:t>Finances</a:t>
            </a:r>
          </a:p>
          <a:p>
            <a:pPr lvl="3"/>
            <a:r>
              <a:rPr lang="en-GB" dirty="0"/>
              <a:t>Operational ability</a:t>
            </a:r>
          </a:p>
          <a:p>
            <a:pPr lvl="3"/>
            <a:r>
              <a:rPr lang="en-GB" dirty="0"/>
              <a:t>Secrets (IP)</a:t>
            </a:r>
          </a:p>
          <a:p>
            <a:pPr lvl="3"/>
            <a:r>
              <a:rPr lang="en-GB" dirty="0"/>
              <a:t>Position in within regulatory frameworks</a:t>
            </a:r>
          </a:p>
          <a:p>
            <a:pPr lvl="2"/>
            <a:r>
              <a:rPr lang="en-GB" dirty="0"/>
              <a:t>Cyber criminals can be</a:t>
            </a:r>
          </a:p>
          <a:p>
            <a:pPr lvl="3"/>
            <a:r>
              <a:rPr lang="en-GB" dirty="0"/>
              <a:t>Criminals, competitors, countries, hacktivists &amp; hackers</a:t>
            </a:r>
          </a:p>
          <a:p>
            <a:pPr lvl="2"/>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25327116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Wrap-up</a:t>
            </a:r>
          </a:p>
          <a:p>
            <a:pPr lvl="1"/>
            <a:r>
              <a:rPr lang="en-GB" b="1" dirty="0"/>
              <a:t>Identify </a:t>
            </a:r>
            <a:r>
              <a:rPr lang="en-GB" dirty="0"/>
              <a:t>common hacking and phishing approaches</a:t>
            </a:r>
          </a:p>
          <a:p>
            <a:pPr lvl="2"/>
            <a:r>
              <a:rPr lang="en-GB" dirty="0"/>
              <a:t>Hacking generally involves compromising computers</a:t>
            </a:r>
          </a:p>
          <a:p>
            <a:pPr lvl="2"/>
            <a:r>
              <a:rPr lang="en-GB" dirty="0"/>
              <a:t>Phishing generally involves compromising people</a:t>
            </a:r>
          </a:p>
          <a:p>
            <a:pPr lvl="2"/>
            <a:endParaRPr lang="en-GB" dirty="0"/>
          </a:p>
          <a:p>
            <a:pPr lvl="2"/>
            <a:r>
              <a:rPr lang="en-GB" dirty="0"/>
              <a:t>Hacking</a:t>
            </a:r>
          </a:p>
          <a:p>
            <a:pPr lvl="3"/>
            <a:r>
              <a:rPr lang="en-GB" dirty="0"/>
              <a:t>Exploits &amp; vulnerabilities, cross-site scripting, SQL injections, man-in-the-middle</a:t>
            </a:r>
          </a:p>
          <a:p>
            <a:pPr lvl="3"/>
            <a:endParaRPr lang="en-GB" dirty="0"/>
          </a:p>
          <a:p>
            <a:pPr lvl="2"/>
            <a:r>
              <a:rPr lang="en-GB" dirty="0"/>
              <a:t>Phishing</a:t>
            </a:r>
          </a:p>
          <a:p>
            <a:pPr lvl="3"/>
            <a:r>
              <a:rPr lang="en-GB" dirty="0"/>
              <a:t>Email, voice, spear &amp; whaling</a:t>
            </a:r>
          </a:p>
          <a:p>
            <a:pPr lvl="3"/>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20550371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a:p>
          <a:p>
            <a:endParaRPr lang="en-GB"/>
          </a:p>
          <a:p>
            <a:endParaRPr lang="en-GB"/>
          </a:p>
          <a:p>
            <a:endParaRPr lang="en-GB"/>
          </a:p>
          <a:p>
            <a:r>
              <a:rPr lang="en-GB"/>
              <a:t>Questions</a:t>
            </a:r>
          </a:p>
          <a:p>
            <a:pPr lvl="1"/>
            <a:endParaRPr lang="en-GB"/>
          </a:p>
          <a:p>
            <a:pPr lvl="1"/>
            <a:endParaRPr lang="en-GB"/>
          </a:p>
        </p:txBody>
      </p:sp>
    </p:spTree>
    <p:extLst>
      <p:ext uri="{BB962C8B-B14F-4D97-AF65-F5344CB8AC3E}">
        <p14:creationId xmlns:p14="http://schemas.microsoft.com/office/powerpoint/2010/main" val="1835305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History of cybersecurity</a:t>
            </a:r>
          </a:p>
          <a:p>
            <a:endParaRPr lang="en-GB" dirty="0"/>
          </a:p>
          <a:p>
            <a:pPr lvl="1"/>
            <a:r>
              <a:rPr lang="en-GB" dirty="0"/>
              <a:t>Cybersecurity is a complex subject even it’s fairly short history</a:t>
            </a:r>
          </a:p>
          <a:p>
            <a:pPr lvl="1"/>
            <a:r>
              <a:rPr lang="en-GB" dirty="0"/>
              <a:t>Makes sense to use analytical frameworks to help marshal our thinking</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18335897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History of cybersecurity</a:t>
            </a:r>
          </a:p>
          <a:p>
            <a:endParaRPr lang="en-GB" dirty="0"/>
          </a:p>
          <a:p>
            <a:pPr lvl="1"/>
            <a:r>
              <a:rPr lang="en-GB" dirty="0"/>
              <a:t>5Ws &amp; H (6Ws)</a:t>
            </a:r>
          </a:p>
          <a:p>
            <a:pPr lvl="2"/>
            <a:r>
              <a:rPr lang="en-GB" dirty="0"/>
              <a:t>Who, where, why, what, when &amp; how</a:t>
            </a:r>
          </a:p>
          <a:p>
            <a:pPr lvl="2"/>
            <a:r>
              <a:rPr lang="en-GB" dirty="0"/>
              <a:t>6 questions to think about complex situations from different perspectives</a:t>
            </a:r>
          </a:p>
          <a:p>
            <a:pPr lvl="3"/>
            <a:r>
              <a:rPr lang="en-GB" dirty="0"/>
              <a:t>Take a complex problem</a:t>
            </a:r>
          </a:p>
          <a:p>
            <a:pPr lvl="3"/>
            <a:r>
              <a:rPr lang="en-GB" dirty="0"/>
              <a:t>Break it down into smaller ones to understand it better</a:t>
            </a:r>
          </a:p>
          <a:p>
            <a:pPr lvl="3"/>
            <a:r>
              <a:rPr lang="en-GB" dirty="0"/>
              <a:t>Combine them back together to demonstrate your mastery of the problem space</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25230045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History of cybersecurity</a:t>
            </a:r>
          </a:p>
          <a:p>
            <a:endParaRPr lang="en-GB" dirty="0"/>
          </a:p>
          <a:p>
            <a:pPr lvl="1"/>
            <a:r>
              <a:rPr lang="en-GB" dirty="0"/>
              <a:t>3As (UML use case collaborations)</a:t>
            </a:r>
          </a:p>
          <a:p>
            <a:pPr lvl="2"/>
            <a:r>
              <a:rPr lang="en-GB" dirty="0"/>
              <a:t>Actors (agents)</a:t>
            </a:r>
          </a:p>
          <a:p>
            <a:pPr lvl="2"/>
            <a:r>
              <a:rPr lang="en-GB" dirty="0"/>
              <a:t>Activities </a:t>
            </a:r>
          </a:p>
          <a:p>
            <a:pPr lvl="2"/>
            <a:r>
              <a:rPr lang="en-GB" dirty="0"/>
              <a:t>Artefacts (things that are produced and consumed by activities and agents)</a:t>
            </a:r>
          </a:p>
          <a:p>
            <a:pPr lvl="2"/>
            <a:endParaRPr lang="en-GB" dirty="0"/>
          </a:p>
          <a:p>
            <a:pPr lvl="2"/>
            <a:r>
              <a:rPr lang="en-GB" dirty="0"/>
              <a:t>Again, break complex problems down into things that make sense and re-combine in a way that makes sense to you</a:t>
            </a:r>
          </a:p>
          <a:p>
            <a:pPr lvl="4"/>
            <a:r>
              <a:rPr lang="en-GB" dirty="0">
                <a:hlinkClick r:id="rId2"/>
              </a:rPr>
              <a:t>https://app.pluralsight.com/library/courses/uml-introduction/table-of-contents</a:t>
            </a:r>
            <a:endParaRPr lang="en-GB" dirty="0"/>
          </a:p>
          <a:p>
            <a:pPr lvl="1"/>
            <a:endParaRPr lang="en-GB" dirty="0"/>
          </a:p>
          <a:p>
            <a:pPr lvl="1"/>
            <a:endParaRPr lang="en-GB" dirty="0"/>
          </a:p>
          <a:p>
            <a:pPr lvl="1"/>
            <a:endParaRPr lang="en-GB" dirty="0"/>
          </a:p>
        </p:txBody>
      </p:sp>
    </p:spTree>
    <p:extLst>
      <p:ext uri="{BB962C8B-B14F-4D97-AF65-F5344CB8AC3E}">
        <p14:creationId xmlns:p14="http://schemas.microsoft.com/office/powerpoint/2010/main" val="4278414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History of cybersecurity</a:t>
            </a:r>
          </a:p>
          <a:p>
            <a:endParaRPr lang="en-GB" dirty="0"/>
          </a:p>
          <a:p>
            <a:pPr lvl="1"/>
            <a:r>
              <a:rPr lang="en-GB" dirty="0"/>
              <a:t>Macroeconomic analysis (STEP / PEST / PESTLE)</a:t>
            </a:r>
          </a:p>
          <a:p>
            <a:pPr lvl="2"/>
            <a:r>
              <a:rPr lang="en-GB" dirty="0"/>
              <a:t>A way of looking at change through various lenses</a:t>
            </a:r>
          </a:p>
          <a:p>
            <a:pPr lvl="3"/>
            <a:r>
              <a:rPr lang="en-GB" dirty="0"/>
              <a:t>Social (societal), technical, economic, political &amp; (environmental &amp; legal)</a:t>
            </a:r>
          </a:p>
          <a:p>
            <a:pPr lvl="3"/>
            <a:endParaRPr lang="en-GB" dirty="0"/>
          </a:p>
          <a:p>
            <a:pPr lvl="2"/>
            <a:r>
              <a:rPr lang="en-GB" dirty="0"/>
              <a:t>Again, take complex situations</a:t>
            </a:r>
          </a:p>
          <a:p>
            <a:pPr lvl="3"/>
            <a:r>
              <a:rPr lang="en-GB" dirty="0"/>
              <a:t>split them into their parts to analyse</a:t>
            </a:r>
          </a:p>
          <a:p>
            <a:pPr lvl="3"/>
            <a:r>
              <a:rPr lang="en-GB" dirty="0"/>
              <a:t>Rebuild the narrative so it makes sense</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743285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History of cybersecurity</a:t>
            </a:r>
          </a:p>
          <a:p>
            <a:endParaRPr lang="en-GB" dirty="0"/>
          </a:p>
          <a:p>
            <a:pPr lvl="1"/>
            <a:r>
              <a:rPr lang="en-GB" dirty="0"/>
              <a:t>Once upon a time there was no ‘the internet’</a:t>
            </a:r>
          </a:p>
          <a:p>
            <a:pPr lvl="2"/>
            <a:r>
              <a:rPr lang="en-GB" dirty="0"/>
              <a:t>Computers were standalone &amp; single function</a:t>
            </a:r>
          </a:p>
          <a:p>
            <a:pPr lvl="2"/>
            <a:r>
              <a:rPr lang="en-GB" dirty="0"/>
              <a:t>Users had dumb terminals</a:t>
            </a:r>
          </a:p>
          <a:p>
            <a:pPr lvl="2"/>
            <a:r>
              <a:rPr lang="en-GB" dirty="0"/>
              <a:t>There was no inter- connectivity</a:t>
            </a:r>
          </a:p>
          <a:p>
            <a:pPr lvl="1"/>
            <a:endParaRPr lang="en-GB" dirty="0"/>
          </a:p>
          <a:p>
            <a:pPr lvl="1"/>
            <a:endParaRPr lang="en-GB" dirty="0"/>
          </a:p>
          <a:p>
            <a:pPr lvl="1"/>
            <a:endParaRPr lang="en-GB" dirty="0"/>
          </a:p>
        </p:txBody>
      </p:sp>
      <p:pic>
        <p:nvPicPr>
          <p:cNvPr id="2" name="Picture 1">
            <a:extLst>
              <a:ext uri="{FF2B5EF4-FFF2-40B4-BE49-F238E27FC236}">
                <a16:creationId xmlns:a16="http://schemas.microsoft.com/office/drawing/2014/main" id="{43FBA046-0865-7C4F-962C-9AA2ED577BAB}"/>
              </a:ext>
            </a:extLst>
          </p:cNvPr>
          <p:cNvPicPr>
            <a:picLocks noChangeAspect="1"/>
          </p:cNvPicPr>
          <p:nvPr/>
        </p:nvPicPr>
        <p:blipFill>
          <a:blip r:embed="rId2"/>
          <a:stretch>
            <a:fillRect/>
          </a:stretch>
        </p:blipFill>
        <p:spPr>
          <a:xfrm>
            <a:off x="457200" y="3680979"/>
            <a:ext cx="4602088" cy="3060389"/>
          </a:xfrm>
          <a:prstGeom prst="rect">
            <a:avLst/>
          </a:prstGeom>
        </p:spPr>
      </p:pic>
    </p:spTree>
    <p:extLst>
      <p:ext uri="{BB962C8B-B14F-4D97-AF65-F5344CB8AC3E}">
        <p14:creationId xmlns:p14="http://schemas.microsoft.com/office/powerpoint/2010/main" val="2615284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History of cybersecurity</a:t>
            </a:r>
          </a:p>
          <a:p>
            <a:endParaRPr lang="en-GB" dirty="0"/>
          </a:p>
          <a:p>
            <a:pPr lvl="1"/>
            <a:r>
              <a:rPr lang="en-GB" dirty="0"/>
              <a:t>Once upon a time there was no ‘the internet’</a:t>
            </a:r>
          </a:p>
          <a:p>
            <a:pPr lvl="2"/>
            <a:r>
              <a:rPr lang="en-GB" dirty="0"/>
              <a:t>However, hacking and phishing did exist</a:t>
            </a:r>
          </a:p>
          <a:p>
            <a:pPr lvl="3"/>
            <a:r>
              <a:rPr lang="en-GB" dirty="0"/>
              <a:t>Hacking (Enigma machine and other government ciphers)</a:t>
            </a:r>
          </a:p>
          <a:p>
            <a:pPr lvl="3"/>
            <a:r>
              <a:rPr lang="en-GB" dirty="0"/>
              <a:t>Political espionage (Watergate scandal)</a:t>
            </a:r>
          </a:p>
          <a:p>
            <a:pPr lvl="3"/>
            <a:r>
              <a:rPr lang="en-GB" dirty="0"/>
              <a:t>Industrial espionage (Operation </a:t>
            </a:r>
            <a:r>
              <a:rPr lang="en-GB" dirty="0" err="1"/>
              <a:t>Brunnhilde</a:t>
            </a:r>
            <a:r>
              <a:rPr lang="en-GB" dirty="0"/>
              <a:t>)</a:t>
            </a:r>
          </a:p>
          <a:p>
            <a:pPr lvl="3"/>
            <a:r>
              <a:rPr lang="en-GB" dirty="0"/>
              <a:t>Dumpster diving (every PI ever)</a:t>
            </a:r>
          </a:p>
          <a:p>
            <a:pPr lvl="3"/>
            <a:r>
              <a:rPr lang="en-GB" dirty="0"/>
              <a:t>Disgruntled employees (Shawshank Redemption)</a:t>
            </a:r>
          </a:p>
          <a:p>
            <a:pPr lvl="3"/>
            <a:endParaRPr lang="en-GB" dirty="0"/>
          </a:p>
          <a:p>
            <a:pPr lvl="3"/>
            <a:endParaRPr lang="en-GB" dirty="0"/>
          </a:p>
          <a:p>
            <a:pPr lvl="2"/>
            <a:r>
              <a:rPr lang="en-GB" dirty="0"/>
              <a:t>‘Information’ has value</a:t>
            </a:r>
          </a:p>
          <a:p>
            <a:pPr lvl="3"/>
            <a:r>
              <a:rPr lang="en-GB" dirty="0"/>
              <a:t>Protected by laws</a:t>
            </a:r>
          </a:p>
          <a:p>
            <a:pPr lvl="3"/>
            <a:r>
              <a:rPr lang="en-GB" dirty="0"/>
              <a:t>Legal protections can occur too late …</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4144315878"/>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FFFF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12254</TotalTime>
  <Words>1402</Words>
  <Application>Microsoft Macintosh PowerPoint</Application>
  <PresentationFormat>On-screen Show (4:3)</PresentationFormat>
  <Paragraphs>345</Paragraphs>
  <Slides>36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Gazcorp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MSc Computer Games and Entertainment: Advanced Programming</dc:title>
  <dc:creator>Gareth</dc:creator>
  <cp:lastModifiedBy>Lewis, Gareth</cp:lastModifiedBy>
  <cp:revision>722</cp:revision>
  <dcterms:created xsi:type="dcterms:W3CDTF">2008-11-22T10:38:31Z</dcterms:created>
  <dcterms:modified xsi:type="dcterms:W3CDTF">2019-09-20T10:34:06Z</dcterms:modified>
</cp:coreProperties>
</file>

<file path=docProps/thumbnail.jpeg>
</file>